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6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8" autoAdjust="0"/>
    <p:restoredTop sz="95186" autoAdjust="0"/>
  </p:normalViewPr>
  <p:slideViewPr>
    <p:cSldViewPr>
      <p:cViewPr varScale="1">
        <p:scale>
          <a:sx n="84" d="100"/>
          <a:sy n="84" d="100"/>
        </p:scale>
        <p:origin x="1301" y="67"/>
      </p:cViewPr>
      <p:guideLst>
        <p:guide orient="horz" pos="79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42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3C70D-6EAC-4547-9748-D926B4DE8AF2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9C498-67BD-4E2D-BE33-A6FEAEA1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6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9380D-06B8-4AD6-8508-AA0981BF06F8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CE08D-5F0C-47E6-80A8-F07DFD0E9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56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10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55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52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0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51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3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56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75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98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925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2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15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1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61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103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CE08D-5F0C-47E6-80A8-F07DFD0E93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6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C81-3DF9-478B-A53D-92305AF77552}" type="datetime1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4FA4-AA8B-4F69-8BC4-0699F8CB5883}" type="datetime1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1770-0C53-4A1A-AD2B-E73488C35BFD}" type="datetime1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A982-BD8C-4EF0-8FF5-BDFB95EEDF56}" type="datetime1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4B5-D7FE-4288-824C-690172CE5DF5}" type="datetime1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6383-AA94-4C57-B820-8B05E43CD9A2}" type="datetime1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872-51A1-4305-97D2-73431D3A2FC1}" type="datetime1">
              <a:rPr lang="ru-RU" smtClean="0"/>
              <a:t>18.09.2018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D4D3-C35B-471D-B10E-E8FE70A7B0D1}" type="datetime1">
              <a:rPr lang="ru-RU" smtClean="0"/>
              <a:t>18.09.2018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3717-8044-4106-8C95-E4593C1D0102}" type="datetime1">
              <a:rPr lang="ru-RU" smtClean="0"/>
              <a:t>18.09.2018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87A6-90C1-4F35-AF6F-DEE15C43A423}" type="datetime1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BCED-5933-4F9F-84A6-3978365E2D9C}" type="datetime1">
              <a:rPr lang="ru-RU" smtClean="0"/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96A018-EF0D-44CD-9FCC-190457C7DE02}" type="datetime1">
              <a:rPr lang="ru-RU" smtClean="0"/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/>
              <a:t>Третья практическая конференция «Современные методы полевых и лабораторных исследований грунтов»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D530C5-A001-4CCB-9C9E-6E5E2CDE69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7698" y="2330877"/>
            <a:ext cx="8044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Супервайзинг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испытаний в грунтовой лаборатории. Проверяемы ли результаты исследований?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199" y="4650270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старший научный сотрудник М.С. Никитин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ike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ikitin@gmail.com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69483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83632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Полномочия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3809588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Полномочия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Грамотность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360775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Полномочия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Грамотность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Планируемый срок выполнения инженерно-геологических изысканий;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87498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Полномочия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Грамотность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Планируемый срок выполнения инженерно-геологических изысканий;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Временя нахождения контролера на проверке – нужна золотая середина!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3993107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Полномочия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Грамотность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Планируемый срок выполнения инженерно-геологических изысканий;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Временя нахождения контролера на проверке – нужна золотая середина!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«Открытость» испытательной лаборатории;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360385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Полномочия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Грамотность контролера-супервайзера;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Планируемый срок выполнения инженерно-геологических изысканий;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Время нахождения контролера на проверке – нужна золотая середина!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«Открытость» испытательной лаборатории;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Отчетность испытательной лаборатории;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67997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7" y="1100351"/>
            <a:ext cx="3168352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Изыскания под строительство мостового перехода через Керченский пролив:</a:t>
            </a:r>
          </a:p>
          <a:p>
            <a:pPr algn="ctr"/>
            <a:endParaRPr lang="ru-RU" sz="1400" dirty="0"/>
          </a:p>
          <a:p>
            <a:pPr algn="ctr"/>
            <a:r>
              <a:rPr lang="ru-RU" sz="1600" dirty="0"/>
              <a:t>рассматривались 13 лабораторий</a:t>
            </a:r>
          </a:p>
          <a:p>
            <a:pPr algn="ctr"/>
            <a:endParaRPr lang="ru-RU" sz="1400" dirty="0"/>
          </a:p>
          <a:p>
            <a:pPr algn="ctr"/>
            <a:r>
              <a:rPr lang="ru-RU" sz="1600" dirty="0"/>
              <a:t>в работе остались 6 лабораторий, работающих одновременно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>
              <a:spcAft>
                <a:spcPts val="600"/>
              </a:spcAft>
            </a:pPr>
            <a:r>
              <a:rPr lang="ru-RU" sz="1600" dirty="0"/>
              <a:t>ВНИИГ им. Б.Е. Веденеева,</a:t>
            </a:r>
          </a:p>
          <a:p>
            <a:pPr algn="ctr">
              <a:spcAft>
                <a:spcPts val="600"/>
              </a:spcAft>
            </a:pPr>
            <a:r>
              <a:rPr lang="ru-RU" sz="1600" dirty="0"/>
              <a:t> ООО «</a:t>
            </a:r>
            <a:r>
              <a:rPr lang="ru-RU" sz="1600" dirty="0" err="1"/>
              <a:t>Петромоделинг</a:t>
            </a:r>
            <a:r>
              <a:rPr lang="ru-RU" sz="1600" dirty="0"/>
              <a:t> </a:t>
            </a:r>
            <a:r>
              <a:rPr lang="ru-RU" sz="1600" dirty="0" err="1"/>
              <a:t>Лаб</a:t>
            </a:r>
            <a:r>
              <a:rPr lang="ru-RU" sz="1600" dirty="0"/>
              <a:t>»,</a:t>
            </a:r>
          </a:p>
          <a:p>
            <a:pPr algn="ctr">
              <a:spcAft>
                <a:spcPts val="600"/>
              </a:spcAft>
            </a:pPr>
            <a:r>
              <a:rPr lang="ru-RU" sz="1600" dirty="0"/>
              <a:t> МГУ им. М.В. Ломоносова,</a:t>
            </a:r>
          </a:p>
          <a:p>
            <a:pPr algn="ctr">
              <a:spcAft>
                <a:spcPts val="600"/>
              </a:spcAft>
            </a:pPr>
            <a:r>
              <a:rPr lang="ru-RU" sz="1600" dirty="0"/>
              <a:t>ИГЭ РАН, </a:t>
            </a:r>
          </a:p>
          <a:p>
            <a:pPr algn="ctr">
              <a:spcAft>
                <a:spcPts val="600"/>
              </a:spcAft>
            </a:pPr>
            <a:r>
              <a:rPr lang="ru-RU" sz="1600" dirty="0"/>
              <a:t>ОАО «МОСТДОРГЕОТРЕСТ»,</a:t>
            </a:r>
          </a:p>
          <a:p>
            <a:pPr algn="ctr">
              <a:spcAft>
                <a:spcPts val="600"/>
              </a:spcAft>
            </a:pPr>
            <a:r>
              <a:rPr lang="ru-RU" sz="1600" dirty="0"/>
              <a:t> ЗАО «ЛЕНТИСИЗ»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78C440-2D3F-4166-9934-889A52C99F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052736"/>
            <a:ext cx="4981936" cy="542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73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5289" y="1977430"/>
            <a:ext cx="7113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012" y="3729226"/>
            <a:ext cx="8044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Супервайзинг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испытаний в грунтовой лаборатории. Проверяемы ли результаты исследований?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7698" y="5085184"/>
            <a:ext cx="8064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ст.н.с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		М.С. Никитин		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mikes.nikitin@gmail.com</a:t>
            </a:r>
          </a:p>
        </p:txBody>
      </p:sp>
      <p:sp>
        <p:nvSpPr>
          <p:cNvPr id="10" name="Нижний колонтитул 1">
            <a:extLst>
              <a:ext uri="{FF2B5EF4-FFF2-40B4-BE49-F238E27FC236}">
                <a16:creationId xmlns:a16="http://schemas.microsoft.com/office/drawing/2014/main" id="{4E99F80B-D698-45E5-B8EE-D5C2CFB4D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136350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2744340"/>
            <a:ext cx="8044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Грамотный </a:t>
            </a:r>
            <a:r>
              <a:rPr lang="ru-RU" sz="2800" b="1" dirty="0" err="1"/>
              <a:t>супервайзинг</a:t>
            </a:r>
            <a:r>
              <a:rPr lang="ru-RU" sz="2800" b="1" dirty="0"/>
              <a:t> – подключение специалиста на всех этапах работ!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07973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1100351"/>
            <a:ext cx="80444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Грамотный </a:t>
            </a:r>
            <a:r>
              <a:rPr lang="ru-RU" sz="2400" b="1" dirty="0" err="1">
                <a:latin typeface="+mj-lt"/>
                <a:cs typeface="Times New Roman" panose="02020603050405020304" pitchFamily="18" charset="0"/>
              </a:rPr>
              <a:t>супервайзинг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 – подключение специалиста на всех этапах работ!</a:t>
            </a:r>
          </a:p>
          <a:p>
            <a:pPr algn="ctr"/>
            <a:endParaRPr lang="ru-RU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1 – составление Заказчиком Технического задания для испытательной лаборатории и выбор соответствующих методик.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04141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1100351"/>
            <a:ext cx="80444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Грамотный </a:t>
            </a:r>
            <a:r>
              <a:rPr lang="ru-RU" sz="2400" b="1" dirty="0" err="1">
                <a:latin typeface="+mj-lt"/>
                <a:cs typeface="Times New Roman" panose="02020603050405020304" pitchFamily="18" charset="0"/>
              </a:rPr>
              <a:t>супервайзинг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 – подключение специалиста на всех этапах работ!</a:t>
            </a:r>
          </a:p>
          <a:p>
            <a:pPr algn="ctr"/>
            <a:endParaRPr lang="ru-RU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1 – составление Заказчиком Технического задания для испытательной лаборатории и выбор соответствующих методик.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2 – проверка качества выполнения заявленных работ и принятие корректирующих мер, при необходимости.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383953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1100351"/>
            <a:ext cx="804444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Грамотный </a:t>
            </a:r>
            <a:r>
              <a:rPr lang="ru-RU" sz="2400" b="1" dirty="0" err="1">
                <a:latin typeface="+mj-lt"/>
                <a:cs typeface="Times New Roman" panose="02020603050405020304" pitchFamily="18" charset="0"/>
              </a:rPr>
              <a:t>супервайзинг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 – подключение специалиста на всех этапах работ!</a:t>
            </a:r>
          </a:p>
          <a:p>
            <a:pPr algn="ctr"/>
            <a:endParaRPr lang="ru-RU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1 – составление Заказчиком Технического задания для испытательной лаборатории и выбор соответствующих методик.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2 – проверка качества выполнения заявленных работ и принятие корректирующих мер, при необходимости.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3 – интерпретация полученных результатов и принятие корректирующих мер, при необходимости.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56506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1100351"/>
            <a:ext cx="804444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Грамотный </a:t>
            </a:r>
            <a:r>
              <a:rPr lang="ru-RU" sz="2400" b="1" dirty="0" err="1">
                <a:latin typeface="+mj-lt"/>
                <a:cs typeface="Times New Roman" panose="02020603050405020304" pitchFamily="18" charset="0"/>
              </a:rPr>
              <a:t>супервайзинг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 – подключение специалиста на всех этапах работ!</a:t>
            </a:r>
          </a:p>
          <a:p>
            <a:pPr algn="ctr"/>
            <a:endParaRPr lang="ru-RU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1 – составление Заказчиком Технического задания для испытательной лаборатории и выбор соответствующих методик.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/>
            <a:r>
              <a:rPr lang="ru-RU" dirty="0"/>
              <a:t>Важнейшей задачей контролера на 1-м этапе является уточнение методики выполнения лабораторных работ, требуемых для получения необходимых в дальнейшем параметров.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ru-RU" dirty="0"/>
              <a:t>Детальная проработка Технического задания вместе с контролером-супервайзером позволяет составить грамотный документ, не позволяющий отступления от согласованной методики. Что категорически важно при работе над одним проектом нескольких испытательных лабораторий.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192033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1100351"/>
            <a:ext cx="80444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Грамотный </a:t>
            </a:r>
            <a:r>
              <a:rPr lang="ru-RU" sz="2400" b="1" dirty="0" err="1">
                <a:latin typeface="+mj-lt"/>
                <a:cs typeface="Times New Roman" panose="02020603050405020304" pitchFamily="18" charset="0"/>
              </a:rPr>
              <a:t>супервайзинг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 – подключение специалиста на всех этапах работ!</a:t>
            </a:r>
          </a:p>
          <a:p>
            <a:pPr algn="ctr"/>
            <a:endParaRPr lang="ru-RU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2 – проверка качества выполнения заявленных работ и принятие корректирующих мер, при необходимости.</a:t>
            </a:r>
            <a:endParaRPr lang="en-US" sz="2400" dirty="0"/>
          </a:p>
          <a:p>
            <a:pPr algn="ctr"/>
            <a:endParaRPr lang="ru-RU" dirty="0"/>
          </a:p>
          <a:p>
            <a:pPr algn="just"/>
            <a:r>
              <a:rPr lang="ru-RU" dirty="0"/>
              <a:t>На протяжении всего периода проведения работ контролер должен иметь доступ в лабораторию! А также получать от лаборатории (или от Заказчика) промежуточные материалы, достаточные для проверки её деятельности, соблюдения указанной в Техническом задании методики и возможной корректировки рабочего процесса.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17283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1321" y="1100351"/>
            <a:ext cx="80444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Грамотный </a:t>
            </a:r>
            <a:r>
              <a:rPr lang="ru-RU" sz="2400" b="1" dirty="0" err="1">
                <a:latin typeface="+mj-lt"/>
                <a:cs typeface="Times New Roman" panose="02020603050405020304" pitchFamily="18" charset="0"/>
              </a:rPr>
              <a:t>супервайзинг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 – подключение специалиста на всех этапах работ!</a:t>
            </a:r>
          </a:p>
          <a:p>
            <a:pPr algn="ctr"/>
            <a:endParaRPr lang="ru-RU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Этап 3 – интерпретация полученных результатов и принятие корректирующих мер, при необходимости.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algn="just"/>
            <a:r>
              <a:rPr lang="ru-RU" dirty="0"/>
              <a:t>Участие контролера-супервайзера в совокупной интерпретации лабораторных данных по объекту может здорово помочь камеральному отделу в части методических уточнений и ответов на вопросы по проведенной работе.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62919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88224" y="6608385"/>
            <a:ext cx="118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М.С. Никитин</a:t>
            </a:r>
          </a:p>
        </p:txBody>
      </p:sp>
      <p:pic>
        <p:nvPicPr>
          <p:cNvPr id="1031" name="Picture 7" descr="D:\Работа\изображение МГУ прозрач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" y="16995"/>
            <a:ext cx="1068388" cy="103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100351"/>
            <a:ext cx="8424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Важные аспекты: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Зачем нужен технический контроль: работа или формальная отписка?!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46866" y="116632"/>
            <a:ext cx="6633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им. М.В. Ломоносова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Геологический факультет</a:t>
            </a:r>
          </a:p>
          <a:p>
            <a:pPr algn="ctr"/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инженерной и экологической геологии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75880"/>
            <a:ext cx="3352801" cy="365125"/>
          </a:xfrm>
        </p:spPr>
        <p:txBody>
          <a:bodyPr/>
          <a:lstStyle/>
          <a:p>
            <a:r>
              <a:rPr lang="en-US" dirty="0" err="1"/>
              <a:t>Geoinfo</a:t>
            </a:r>
            <a:r>
              <a:rPr lang="en-US" dirty="0"/>
              <a:t>. </a:t>
            </a:r>
            <a:r>
              <a:rPr lang="ru-RU" dirty="0"/>
              <a:t>Грунтовая лаборатория - 2018</a:t>
            </a:r>
          </a:p>
        </p:txBody>
      </p:sp>
    </p:spTree>
    <p:extLst>
      <p:ext uri="{BB962C8B-B14F-4D97-AF65-F5344CB8AC3E}">
        <p14:creationId xmlns:p14="http://schemas.microsoft.com/office/powerpoint/2010/main" val="25814933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834</TotalTime>
  <Words>1104</Words>
  <Application>Microsoft Office PowerPoint</Application>
  <PresentationFormat>Экран (4:3)</PresentationFormat>
  <Paragraphs>213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С-21</dc:creator>
  <cp:lastModifiedBy>Mikhail Nikitin</cp:lastModifiedBy>
  <cp:revision>71</cp:revision>
  <dcterms:created xsi:type="dcterms:W3CDTF">2014-03-31T08:45:16Z</dcterms:created>
  <dcterms:modified xsi:type="dcterms:W3CDTF">2018-09-17T22:37:31Z</dcterms:modified>
</cp:coreProperties>
</file>