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20" r:id="rId3"/>
    <p:sldMasterId id="2147483744" r:id="rId4"/>
    <p:sldMasterId id="2147483756" r:id="rId5"/>
  </p:sldMasterIdLst>
  <p:notesMasterIdLst>
    <p:notesMasterId r:id="rId43"/>
  </p:notesMasterIdLst>
  <p:sldIdLst>
    <p:sldId id="256" r:id="rId6"/>
    <p:sldId id="260" r:id="rId7"/>
    <p:sldId id="286" r:id="rId8"/>
    <p:sldId id="264" r:id="rId9"/>
    <p:sldId id="339" r:id="rId10"/>
    <p:sldId id="284" r:id="rId11"/>
    <p:sldId id="312" r:id="rId12"/>
    <p:sldId id="322" r:id="rId13"/>
    <p:sldId id="285" r:id="rId14"/>
    <p:sldId id="320" r:id="rId15"/>
    <p:sldId id="321" r:id="rId16"/>
    <p:sldId id="345" r:id="rId17"/>
    <p:sldId id="341" r:id="rId18"/>
    <p:sldId id="271" r:id="rId19"/>
    <p:sldId id="272" r:id="rId20"/>
    <p:sldId id="318" r:id="rId21"/>
    <p:sldId id="275" r:id="rId22"/>
    <p:sldId id="276" r:id="rId23"/>
    <p:sldId id="277" r:id="rId24"/>
    <p:sldId id="278" r:id="rId25"/>
    <p:sldId id="279" r:id="rId26"/>
    <p:sldId id="327" r:id="rId27"/>
    <p:sldId id="344" r:id="rId28"/>
    <p:sldId id="328" r:id="rId29"/>
    <p:sldId id="330" r:id="rId30"/>
    <p:sldId id="331" r:id="rId31"/>
    <p:sldId id="332" r:id="rId32"/>
    <p:sldId id="333" r:id="rId33"/>
    <p:sldId id="334" r:id="rId34"/>
    <p:sldId id="342" r:id="rId35"/>
    <p:sldId id="287" r:id="rId36"/>
    <p:sldId id="308" r:id="rId37"/>
    <p:sldId id="310" r:id="rId38"/>
    <p:sldId id="292" r:id="rId39"/>
    <p:sldId id="304" r:id="rId40"/>
    <p:sldId id="336" r:id="rId41"/>
    <p:sldId id="33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3466"/>
    <a:srgbClr val="295F71"/>
    <a:srgbClr val="2AB7C6"/>
    <a:srgbClr val="002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2901" autoAdjust="0"/>
  </p:normalViewPr>
  <p:slideViewPr>
    <p:cSldViewPr>
      <p:cViewPr>
        <p:scale>
          <a:sx n="60" d="100"/>
          <a:sy n="60" d="100"/>
        </p:scale>
        <p:origin x="-426" y="-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C97B29-A70D-41A9-A715-FB2DEADFC743}" type="doc">
      <dgm:prSet loTypeId="urn:microsoft.com/office/officeart/2005/8/layout/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892E837-83DB-4E14-A222-8ED1EB57300E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bg1"/>
              </a:solidFill>
              <a:latin typeface="Copperplate Gothic Bold" pitchFamily="34" charset="0"/>
            </a:rPr>
            <a:t>ГОСУДАРСТВЕННЫЕ ЗАКОНЫ</a:t>
          </a:r>
          <a:endParaRPr lang="ru-RU" dirty="0">
            <a:solidFill>
              <a:schemeClr val="bg1"/>
            </a:solidFill>
          </a:endParaRPr>
        </a:p>
      </dgm:t>
    </dgm:pt>
    <dgm:pt modelId="{406FEBF4-912E-4D9A-8740-18BD0834DAE0}" type="parTrans" cxnId="{7A4CFE2D-F1ED-41D7-8429-4B589F8AAED6}">
      <dgm:prSet/>
      <dgm:spPr/>
      <dgm:t>
        <a:bodyPr/>
        <a:lstStyle/>
        <a:p>
          <a:endParaRPr lang="ru-RU"/>
        </a:p>
      </dgm:t>
    </dgm:pt>
    <dgm:pt modelId="{BBAF6C45-DAD8-4CD8-A54B-04DEED355555}" type="sibTrans" cxnId="{7A4CFE2D-F1ED-41D7-8429-4B589F8AAED6}">
      <dgm:prSet/>
      <dgm:spPr/>
      <dgm:t>
        <a:bodyPr/>
        <a:lstStyle/>
        <a:p>
          <a:endParaRPr lang="ru-RU"/>
        </a:p>
      </dgm:t>
    </dgm:pt>
    <dgm:pt modelId="{DFF12997-F4B7-412F-A266-23031BE9DCB7}">
      <dgm:prSet phldrT="[Текст]"/>
      <dgm:spPr/>
      <dgm:t>
        <a:bodyPr/>
        <a:lstStyle/>
        <a:p>
          <a:pPr algn="ctr"/>
          <a:r>
            <a:rPr lang="ru-RU" b="1" dirty="0" smtClean="0">
              <a:latin typeface="Copperplate Gothic Bold" pitchFamily="34" charset="0"/>
            </a:rPr>
            <a:t>СТРОИТЕЛЬНЫЕ ПРАВИЛА </a:t>
          </a:r>
          <a:r>
            <a:rPr lang="en-US" b="1" dirty="0" smtClean="0">
              <a:latin typeface="Copperplate Gothic Bold" pitchFamily="34" charset="0"/>
            </a:rPr>
            <a:t>(</a:t>
          </a:r>
          <a:r>
            <a:rPr lang="ru-RU" b="1" dirty="0" smtClean="0">
              <a:latin typeface="Copperplate Gothic Bold" pitchFamily="34" charset="0"/>
            </a:rPr>
            <a:t>СП</a:t>
          </a:r>
          <a:r>
            <a:rPr lang="en-US" b="1" dirty="0" smtClean="0">
              <a:latin typeface="Copperplate Gothic Bold" pitchFamily="34" charset="0"/>
            </a:rPr>
            <a:t>)</a:t>
          </a:r>
          <a:endParaRPr lang="ru-RU" b="1" dirty="0"/>
        </a:p>
      </dgm:t>
    </dgm:pt>
    <dgm:pt modelId="{05EF02EE-09EA-401C-8762-CE9D19841ADC}" type="parTrans" cxnId="{F9A338AA-5666-455F-9B3A-6BD0CDD52A17}">
      <dgm:prSet/>
      <dgm:spPr/>
      <dgm:t>
        <a:bodyPr/>
        <a:lstStyle/>
        <a:p>
          <a:endParaRPr lang="ru-RU"/>
        </a:p>
      </dgm:t>
    </dgm:pt>
    <dgm:pt modelId="{0F78732F-44D8-4A78-B103-8581A161C999}" type="sibTrans" cxnId="{F9A338AA-5666-455F-9B3A-6BD0CDD52A17}">
      <dgm:prSet/>
      <dgm:spPr/>
      <dgm:t>
        <a:bodyPr/>
        <a:lstStyle/>
        <a:p>
          <a:endParaRPr lang="ru-RU"/>
        </a:p>
      </dgm:t>
    </dgm:pt>
    <dgm:pt modelId="{D07348CC-93A2-42E1-88EE-4BFAB22E2D1B}">
      <dgm:prSet phldrT="[Текст]" custT="1"/>
      <dgm:spPr/>
      <dgm:t>
        <a:bodyPr/>
        <a:lstStyle/>
        <a:p>
          <a:pPr algn="ctr"/>
          <a:r>
            <a:rPr lang="ru-RU" sz="2800" b="1" dirty="0" smtClean="0">
              <a:latin typeface="Copperplate Gothic Bold" pitchFamily="34" charset="0"/>
            </a:rPr>
            <a:t>ГОСУДАРСТВЕННЫЕ СТАНДАРТЫ </a:t>
          </a:r>
          <a:r>
            <a:rPr lang="en-US" sz="2800" b="1" dirty="0" smtClean="0">
              <a:latin typeface="Copperplate Gothic Bold" pitchFamily="34" charset="0"/>
            </a:rPr>
            <a:t>(</a:t>
          </a:r>
          <a:r>
            <a:rPr lang="ru-RU" sz="2800" b="1" dirty="0" smtClean="0">
              <a:latin typeface="Copperplate Gothic Bold" pitchFamily="34" charset="0"/>
            </a:rPr>
            <a:t>ГОСТ</a:t>
          </a:r>
          <a:r>
            <a:rPr lang="en-US" sz="2800" b="1" dirty="0" smtClean="0">
              <a:latin typeface="Copperplate Gothic Bold" pitchFamily="34" charset="0"/>
            </a:rPr>
            <a:t>) </a:t>
          </a:r>
          <a:endParaRPr lang="ru-RU" sz="2800" b="1" dirty="0"/>
        </a:p>
      </dgm:t>
    </dgm:pt>
    <dgm:pt modelId="{F7435A65-C449-4A38-9011-AB25386230A4}" type="parTrans" cxnId="{20154D11-EE3E-4B9C-9572-8B85B9714FE5}">
      <dgm:prSet/>
      <dgm:spPr/>
      <dgm:t>
        <a:bodyPr/>
        <a:lstStyle/>
        <a:p>
          <a:endParaRPr lang="ru-RU"/>
        </a:p>
      </dgm:t>
    </dgm:pt>
    <dgm:pt modelId="{CCC936C6-1674-45BD-BF30-25813AC5CDC1}" type="sibTrans" cxnId="{20154D11-EE3E-4B9C-9572-8B85B9714FE5}">
      <dgm:prSet/>
      <dgm:spPr/>
      <dgm:t>
        <a:bodyPr/>
        <a:lstStyle/>
        <a:p>
          <a:endParaRPr lang="ru-RU"/>
        </a:p>
      </dgm:t>
    </dgm:pt>
    <dgm:pt modelId="{3D0B94CE-BD35-46D7-B6B0-BA0BEBB8EB9F}">
      <dgm:prSet phldrT="[Текст]"/>
      <dgm:spPr/>
      <dgm:t>
        <a:bodyPr/>
        <a:lstStyle/>
        <a:p>
          <a:pPr algn="ctr"/>
          <a:r>
            <a:rPr lang="ru-RU" b="1" dirty="0" smtClean="0">
              <a:latin typeface="Copperplate Gothic Bold" pitchFamily="34" charset="0"/>
            </a:rPr>
            <a:t>СТАНДАРТ ОРГАНИЗАЦИИ</a:t>
          </a:r>
          <a:r>
            <a:rPr lang="en-US" dirty="0" smtClean="0">
              <a:latin typeface="Copperplate Gothic Bold" pitchFamily="34" charset="0"/>
            </a:rPr>
            <a:t> </a:t>
          </a:r>
          <a:r>
            <a:rPr lang="en-US" b="1" dirty="0" smtClean="0">
              <a:latin typeface="Copperplate Gothic Bold" pitchFamily="34" charset="0"/>
            </a:rPr>
            <a:t>(</a:t>
          </a:r>
          <a:r>
            <a:rPr lang="ru-RU" b="1" dirty="0" smtClean="0">
              <a:latin typeface="Copperplate Gothic Bold" pitchFamily="34" charset="0"/>
            </a:rPr>
            <a:t>СТО</a:t>
          </a:r>
          <a:r>
            <a:rPr lang="en-US" b="1" dirty="0" smtClean="0">
              <a:latin typeface="Copperplate Gothic Bold" pitchFamily="34" charset="0"/>
            </a:rPr>
            <a:t>)</a:t>
          </a:r>
          <a:endParaRPr lang="ru-RU" b="1" dirty="0"/>
        </a:p>
      </dgm:t>
    </dgm:pt>
    <dgm:pt modelId="{89E16F60-2DE8-4028-95D9-5FB2E5082F8E}" type="parTrans" cxnId="{88E0121C-AE17-41C2-AA80-D7EDB9264329}">
      <dgm:prSet/>
      <dgm:spPr/>
      <dgm:t>
        <a:bodyPr/>
        <a:lstStyle/>
        <a:p>
          <a:endParaRPr lang="ru-RU"/>
        </a:p>
      </dgm:t>
    </dgm:pt>
    <dgm:pt modelId="{35A37427-9DBF-4EF5-AB93-C6C7CF171348}" type="sibTrans" cxnId="{88E0121C-AE17-41C2-AA80-D7EDB9264329}">
      <dgm:prSet/>
      <dgm:spPr/>
      <dgm:t>
        <a:bodyPr/>
        <a:lstStyle/>
        <a:p>
          <a:endParaRPr lang="ru-RU"/>
        </a:p>
      </dgm:t>
    </dgm:pt>
    <dgm:pt modelId="{F6F7EE82-AEEB-4D07-801D-098EC1193CE8}" type="pres">
      <dgm:prSet presAssocID="{6DC97B29-A70D-41A9-A715-FB2DEADFC7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F86339-0CD9-44E5-9FFF-506324AC5620}" type="pres">
      <dgm:prSet presAssocID="{3D0B94CE-BD35-46D7-B6B0-BA0BEBB8EB9F}" presName="boxAndChildren" presStyleCnt="0"/>
      <dgm:spPr/>
    </dgm:pt>
    <dgm:pt modelId="{3CBADEAE-D2FF-4E23-9C20-AC41D5C185FC}" type="pres">
      <dgm:prSet presAssocID="{3D0B94CE-BD35-46D7-B6B0-BA0BEBB8EB9F}" presName="parentTextBox" presStyleLbl="node1" presStyleIdx="0" presStyleCnt="4"/>
      <dgm:spPr/>
      <dgm:t>
        <a:bodyPr/>
        <a:lstStyle/>
        <a:p>
          <a:endParaRPr lang="ru-RU"/>
        </a:p>
      </dgm:t>
    </dgm:pt>
    <dgm:pt modelId="{8FE424CA-6E94-415B-B1D6-98CA1980E644}" type="pres">
      <dgm:prSet presAssocID="{CCC936C6-1674-45BD-BF30-25813AC5CDC1}" presName="sp" presStyleCnt="0"/>
      <dgm:spPr/>
    </dgm:pt>
    <dgm:pt modelId="{C2606E94-0CF7-40E6-A8FC-EF5FDBCF0CED}" type="pres">
      <dgm:prSet presAssocID="{D07348CC-93A2-42E1-88EE-4BFAB22E2D1B}" presName="arrowAndChildren" presStyleCnt="0"/>
      <dgm:spPr/>
    </dgm:pt>
    <dgm:pt modelId="{C1A84BA7-9B2C-4BE9-99B6-A5F81488F15C}" type="pres">
      <dgm:prSet presAssocID="{D07348CC-93A2-42E1-88EE-4BFAB22E2D1B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DAC350A2-C621-4200-99CB-5D595BEFA6AB}" type="pres">
      <dgm:prSet presAssocID="{0F78732F-44D8-4A78-B103-8581A161C999}" presName="sp" presStyleCnt="0"/>
      <dgm:spPr/>
    </dgm:pt>
    <dgm:pt modelId="{A374E155-7EEE-4256-AFA9-28AF1FAE2A25}" type="pres">
      <dgm:prSet presAssocID="{DFF12997-F4B7-412F-A266-23031BE9DCB7}" presName="arrowAndChildren" presStyleCnt="0"/>
      <dgm:spPr/>
    </dgm:pt>
    <dgm:pt modelId="{7A2444DF-BA98-440C-AC56-756D6A26C7F6}" type="pres">
      <dgm:prSet presAssocID="{DFF12997-F4B7-412F-A266-23031BE9DCB7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458F95B3-A7DC-4257-9AD5-0347E28DCB12}" type="pres">
      <dgm:prSet presAssocID="{BBAF6C45-DAD8-4CD8-A54B-04DEED355555}" presName="sp" presStyleCnt="0"/>
      <dgm:spPr/>
    </dgm:pt>
    <dgm:pt modelId="{DC392478-1CE5-43C1-86DD-75926FFBFB6D}" type="pres">
      <dgm:prSet presAssocID="{7892E837-83DB-4E14-A222-8ED1EB57300E}" presName="arrowAndChildren" presStyleCnt="0"/>
      <dgm:spPr/>
    </dgm:pt>
    <dgm:pt modelId="{8A8C4022-667F-44B6-AA9D-6CCFCB744339}" type="pres">
      <dgm:prSet presAssocID="{7892E837-83DB-4E14-A222-8ED1EB57300E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B92D3CD9-3B9C-4C6F-97FB-FB03ABCE442F}" type="presOf" srcId="{3D0B94CE-BD35-46D7-B6B0-BA0BEBB8EB9F}" destId="{3CBADEAE-D2FF-4E23-9C20-AC41D5C185FC}" srcOrd="0" destOrd="0" presId="urn:microsoft.com/office/officeart/2005/8/layout/process4"/>
    <dgm:cxn modelId="{BC1762E9-FBD5-4B64-82F6-6401CA811DFC}" type="presOf" srcId="{6DC97B29-A70D-41A9-A715-FB2DEADFC743}" destId="{F6F7EE82-AEEB-4D07-801D-098EC1193CE8}" srcOrd="0" destOrd="0" presId="urn:microsoft.com/office/officeart/2005/8/layout/process4"/>
    <dgm:cxn modelId="{F9A338AA-5666-455F-9B3A-6BD0CDD52A17}" srcId="{6DC97B29-A70D-41A9-A715-FB2DEADFC743}" destId="{DFF12997-F4B7-412F-A266-23031BE9DCB7}" srcOrd="1" destOrd="0" parTransId="{05EF02EE-09EA-401C-8762-CE9D19841ADC}" sibTransId="{0F78732F-44D8-4A78-B103-8581A161C999}"/>
    <dgm:cxn modelId="{8C2D8B1B-78F8-45C9-9FEE-C3898CBAA656}" type="presOf" srcId="{D07348CC-93A2-42E1-88EE-4BFAB22E2D1B}" destId="{C1A84BA7-9B2C-4BE9-99B6-A5F81488F15C}" srcOrd="0" destOrd="0" presId="urn:microsoft.com/office/officeart/2005/8/layout/process4"/>
    <dgm:cxn modelId="{88E0121C-AE17-41C2-AA80-D7EDB9264329}" srcId="{6DC97B29-A70D-41A9-A715-FB2DEADFC743}" destId="{3D0B94CE-BD35-46D7-B6B0-BA0BEBB8EB9F}" srcOrd="3" destOrd="0" parTransId="{89E16F60-2DE8-4028-95D9-5FB2E5082F8E}" sibTransId="{35A37427-9DBF-4EF5-AB93-C6C7CF171348}"/>
    <dgm:cxn modelId="{7A4CFE2D-F1ED-41D7-8429-4B589F8AAED6}" srcId="{6DC97B29-A70D-41A9-A715-FB2DEADFC743}" destId="{7892E837-83DB-4E14-A222-8ED1EB57300E}" srcOrd="0" destOrd="0" parTransId="{406FEBF4-912E-4D9A-8740-18BD0834DAE0}" sibTransId="{BBAF6C45-DAD8-4CD8-A54B-04DEED355555}"/>
    <dgm:cxn modelId="{20154D11-EE3E-4B9C-9572-8B85B9714FE5}" srcId="{6DC97B29-A70D-41A9-A715-FB2DEADFC743}" destId="{D07348CC-93A2-42E1-88EE-4BFAB22E2D1B}" srcOrd="2" destOrd="0" parTransId="{F7435A65-C449-4A38-9011-AB25386230A4}" sibTransId="{CCC936C6-1674-45BD-BF30-25813AC5CDC1}"/>
    <dgm:cxn modelId="{5B2DE3B1-AFF4-4FB2-9046-F3C449242FDA}" type="presOf" srcId="{DFF12997-F4B7-412F-A266-23031BE9DCB7}" destId="{7A2444DF-BA98-440C-AC56-756D6A26C7F6}" srcOrd="0" destOrd="0" presId="urn:microsoft.com/office/officeart/2005/8/layout/process4"/>
    <dgm:cxn modelId="{C34F93F1-D721-4B47-BEAD-EF1E695DF2FE}" type="presOf" srcId="{7892E837-83DB-4E14-A222-8ED1EB57300E}" destId="{8A8C4022-667F-44B6-AA9D-6CCFCB744339}" srcOrd="0" destOrd="0" presId="urn:microsoft.com/office/officeart/2005/8/layout/process4"/>
    <dgm:cxn modelId="{927B9A4C-01A2-49AF-BAED-FEC23B5E4694}" type="presParOf" srcId="{F6F7EE82-AEEB-4D07-801D-098EC1193CE8}" destId="{32F86339-0CD9-44E5-9FFF-506324AC5620}" srcOrd="0" destOrd="0" presId="urn:microsoft.com/office/officeart/2005/8/layout/process4"/>
    <dgm:cxn modelId="{DF6A52E0-DA6B-41E0-8556-90966AB6010E}" type="presParOf" srcId="{32F86339-0CD9-44E5-9FFF-506324AC5620}" destId="{3CBADEAE-D2FF-4E23-9C20-AC41D5C185FC}" srcOrd="0" destOrd="0" presId="urn:microsoft.com/office/officeart/2005/8/layout/process4"/>
    <dgm:cxn modelId="{5E5D2D8C-734C-4213-8610-A21E1A124A50}" type="presParOf" srcId="{F6F7EE82-AEEB-4D07-801D-098EC1193CE8}" destId="{8FE424CA-6E94-415B-B1D6-98CA1980E644}" srcOrd="1" destOrd="0" presId="urn:microsoft.com/office/officeart/2005/8/layout/process4"/>
    <dgm:cxn modelId="{62053A89-2E2C-4DEB-A9CB-990803532ED5}" type="presParOf" srcId="{F6F7EE82-AEEB-4D07-801D-098EC1193CE8}" destId="{C2606E94-0CF7-40E6-A8FC-EF5FDBCF0CED}" srcOrd="2" destOrd="0" presId="urn:microsoft.com/office/officeart/2005/8/layout/process4"/>
    <dgm:cxn modelId="{11767CEA-468E-4071-B3F3-7758B3A088B0}" type="presParOf" srcId="{C2606E94-0CF7-40E6-A8FC-EF5FDBCF0CED}" destId="{C1A84BA7-9B2C-4BE9-99B6-A5F81488F15C}" srcOrd="0" destOrd="0" presId="urn:microsoft.com/office/officeart/2005/8/layout/process4"/>
    <dgm:cxn modelId="{7EB43758-FECB-4A95-A8CF-5D3DD65DB8F3}" type="presParOf" srcId="{F6F7EE82-AEEB-4D07-801D-098EC1193CE8}" destId="{DAC350A2-C621-4200-99CB-5D595BEFA6AB}" srcOrd="3" destOrd="0" presId="urn:microsoft.com/office/officeart/2005/8/layout/process4"/>
    <dgm:cxn modelId="{106086E1-A1BA-4667-B5EC-BE3DE8AC789B}" type="presParOf" srcId="{F6F7EE82-AEEB-4D07-801D-098EC1193CE8}" destId="{A374E155-7EEE-4256-AFA9-28AF1FAE2A25}" srcOrd="4" destOrd="0" presId="urn:microsoft.com/office/officeart/2005/8/layout/process4"/>
    <dgm:cxn modelId="{B352E84D-0B6E-4B85-A489-31AE4C9B3B17}" type="presParOf" srcId="{A374E155-7EEE-4256-AFA9-28AF1FAE2A25}" destId="{7A2444DF-BA98-440C-AC56-756D6A26C7F6}" srcOrd="0" destOrd="0" presId="urn:microsoft.com/office/officeart/2005/8/layout/process4"/>
    <dgm:cxn modelId="{E635C324-48AE-49D5-A284-3AFCDD71787C}" type="presParOf" srcId="{F6F7EE82-AEEB-4D07-801D-098EC1193CE8}" destId="{458F95B3-A7DC-4257-9AD5-0347E28DCB12}" srcOrd="5" destOrd="0" presId="urn:microsoft.com/office/officeart/2005/8/layout/process4"/>
    <dgm:cxn modelId="{FF664A2B-3359-4020-9BD4-3E6A30E9A074}" type="presParOf" srcId="{F6F7EE82-AEEB-4D07-801D-098EC1193CE8}" destId="{DC392478-1CE5-43C1-86DD-75926FFBFB6D}" srcOrd="6" destOrd="0" presId="urn:microsoft.com/office/officeart/2005/8/layout/process4"/>
    <dgm:cxn modelId="{5ECAF1AD-640D-4349-B448-0B36338AD53F}" type="presParOf" srcId="{DC392478-1CE5-43C1-86DD-75926FFBFB6D}" destId="{8A8C4022-667F-44B6-AA9D-6CCFCB74433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438F58-308D-47FA-88B9-5B374BEFC989}" type="doc">
      <dgm:prSet loTypeId="urn:microsoft.com/office/officeart/2005/8/layout/radial5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DB04E2F-0479-4A11-8BD4-8D1C6226DAA7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2400" b="1" u="sng" dirty="0" smtClean="0"/>
            <a:t>ГОСТ</a:t>
          </a:r>
          <a:r>
            <a:rPr lang="en-US" sz="2400" b="1" u="sng" dirty="0" smtClean="0"/>
            <a:t> 20276-2012</a:t>
          </a:r>
          <a:r>
            <a:rPr lang="ru-RU" sz="2400" b="1" u="sng" dirty="0" smtClean="0"/>
            <a:t> </a:t>
          </a:r>
          <a:r>
            <a:rPr lang="ru-RU" sz="2000" b="1" dirty="0" smtClean="0"/>
            <a:t>Грунты. Методы полевого определения характеристик прочности и деформируемости</a:t>
          </a:r>
          <a:endParaRPr lang="ru-RU" sz="2000" b="1" dirty="0"/>
        </a:p>
      </dgm:t>
    </dgm:pt>
    <dgm:pt modelId="{A8FE633C-7290-446F-BBCB-B52A6A587C39}" type="parTrans" cxnId="{09801799-8671-447C-9BD9-8ABD68D7A1F1}">
      <dgm:prSet/>
      <dgm:spPr/>
      <dgm:t>
        <a:bodyPr/>
        <a:lstStyle/>
        <a:p>
          <a:endParaRPr lang="ru-RU" b="1"/>
        </a:p>
      </dgm:t>
    </dgm:pt>
    <dgm:pt modelId="{50563F09-53DC-4A39-8001-43FD231B7B87}" type="sibTrans" cxnId="{09801799-8671-447C-9BD9-8ABD68D7A1F1}">
      <dgm:prSet/>
      <dgm:spPr/>
      <dgm:t>
        <a:bodyPr/>
        <a:lstStyle/>
        <a:p>
          <a:endParaRPr lang="ru-RU" b="1"/>
        </a:p>
      </dgm:t>
    </dgm:pt>
    <dgm:pt modelId="{243F6EEE-5864-4A64-A058-7DDFA666E395}">
      <dgm:prSet phldrT="[Текст]" custT="1"/>
      <dgm:spPr/>
      <dgm:t>
        <a:bodyPr/>
        <a:lstStyle/>
        <a:p>
          <a:r>
            <a:rPr lang="ru-RU" sz="2000" b="1" dirty="0" smtClean="0"/>
            <a:t>Штамповый метод</a:t>
          </a:r>
          <a:endParaRPr lang="ru-RU" sz="2000" b="1" dirty="0"/>
        </a:p>
      </dgm:t>
    </dgm:pt>
    <dgm:pt modelId="{93E529D4-D4EC-410D-AD03-CD22D4606F4E}" type="parTrans" cxnId="{DDE16F9D-C11C-412F-817A-A5274F450FE9}">
      <dgm:prSet/>
      <dgm:spPr/>
      <dgm:t>
        <a:bodyPr/>
        <a:lstStyle/>
        <a:p>
          <a:endParaRPr lang="ru-RU" b="1"/>
        </a:p>
      </dgm:t>
    </dgm:pt>
    <dgm:pt modelId="{A453B4CA-F9A7-47B6-9A0A-DDB08D5F872F}" type="sibTrans" cxnId="{DDE16F9D-C11C-412F-817A-A5274F450FE9}">
      <dgm:prSet/>
      <dgm:spPr/>
      <dgm:t>
        <a:bodyPr/>
        <a:lstStyle/>
        <a:p>
          <a:endParaRPr lang="ru-RU" b="1"/>
        </a:p>
      </dgm:t>
    </dgm:pt>
    <dgm:pt modelId="{DA769536-F550-40BA-8F8F-B6CC88349A8F}">
      <dgm:prSet phldrT="[Текст]" custT="1"/>
      <dgm:spPr/>
      <dgm:t>
        <a:bodyPr/>
        <a:lstStyle/>
        <a:p>
          <a:r>
            <a:rPr lang="ru-RU" sz="2000" b="1" dirty="0" smtClean="0"/>
            <a:t>Срез целиков</a:t>
          </a:r>
          <a:endParaRPr lang="ru-RU" sz="2000" b="1" dirty="0"/>
        </a:p>
      </dgm:t>
    </dgm:pt>
    <dgm:pt modelId="{480B7C5C-2696-426D-B36F-9D3089951F87}" type="parTrans" cxnId="{10EB6EDD-F421-44D2-B101-ABBE3FB2CC55}">
      <dgm:prSet/>
      <dgm:spPr/>
      <dgm:t>
        <a:bodyPr/>
        <a:lstStyle/>
        <a:p>
          <a:endParaRPr lang="ru-RU" b="1"/>
        </a:p>
      </dgm:t>
    </dgm:pt>
    <dgm:pt modelId="{4188C243-43B6-4789-80B7-8560FA5351B9}" type="sibTrans" cxnId="{10EB6EDD-F421-44D2-B101-ABBE3FB2CC55}">
      <dgm:prSet/>
      <dgm:spPr/>
      <dgm:t>
        <a:bodyPr/>
        <a:lstStyle/>
        <a:p>
          <a:endParaRPr lang="ru-RU" b="1"/>
        </a:p>
      </dgm:t>
    </dgm:pt>
    <dgm:pt modelId="{E494BC5C-3E39-4C2C-B532-467317582AA9}">
      <dgm:prSet phldrT="[Текст]" custT="1"/>
      <dgm:spPr/>
      <dgm:t>
        <a:bodyPr/>
        <a:lstStyle/>
        <a:p>
          <a:r>
            <a:rPr lang="ru-RU" sz="2000" b="1" dirty="0" smtClean="0"/>
            <a:t>Вращательный срез</a:t>
          </a:r>
          <a:endParaRPr lang="ru-RU" sz="2000" b="1" dirty="0"/>
        </a:p>
      </dgm:t>
    </dgm:pt>
    <dgm:pt modelId="{3B5D7DC0-0F75-4831-AB77-AC63C2A0602E}" type="parTrans" cxnId="{9F9DE5E8-74B0-43E2-A59F-B8823EDB77EF}">
      <dgm:prSet/>
      <dgm:spPr/>
      <dgm:t>
        <a:bodyPr/>
        <a:lstStyle/>
        <a:p>
          <a:endParaRPr lang="ru-RU" b="1"/>
        </a:p>
      </dgm:t>
    </dgm:pt>
    <dgm:pt modelId="{CEF0F129-AADC-4806-B240-20E9A49B2917}" type="sibTrans" cxnId="{9F9DE5E8-74B0-43E2-A59F-B8823EDB77EF}">
      <dgm:prSet/>
      <dgm:spPr/>
      <dgm:t>
        <a:bodyPr/>
        <a:lstStyle/>
        <a:p>
          <a:endParaRPr lang="ru-RU" b="1"/>
        </a:p>
      </dgm:t>
    </dgm:pt>
    <dgm:pt modelId="{B623FD6B-58E7-4915-8822-A63123814FB6}">
      <dgm:prSet phldrT="[Текст]"/>
      <dgm:spPr/>
      <dgm:t>
        <a:bodyPr/>
        <a:lstStyle/>
        <a:p>
          <a:endParaRPr lang="ru-RU" b="1" dirty="0"/>
        </a:p>
      </dgm:t>
    </dgm:pt>
    <dgm:pt modelId="{F455DC97-F941-44A8-9184-CB2DA4769D5B}" type="parTrans" cxnId="{3508DFAF-4FA2-4F5D-B118-1D9E065AE964}">
      <dgm:prSet/>
      <dgm:spPr/>
      <dgm:t>
        <a:bodyPr/>
        <a:lstStyle/>
        <a:p>
          <a:endParaRPr lang="ru-RU" b="1"/>
        </a:p>
      </dgm:t>
    </dgm:pt>
    <dgm:pt modelId="{BCC72965-1546-42AE-B5DC-206D9359B29B}" type="sibTrans" cxnId="{3508DFAF-4FA2-4F5D-B118-1D9E065AE964}">
      <dgm:prSet/>
      <dgm:spPr/>
      <dgm:t>
        <a:bodyPr/>
        <a:lstStyle/>
        <a:p>
          <a:endParaRPr lang="ru-RU" b="1"/>
        </a:p>
      </dgm:t>
    </dgm:pt>
    <dgm:pt modelId="{A9DAD0DD-F50E-4F3C-9B8C-F5833CDBDD6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Испытания горячим штампом </a:t>
          </a:r>
          <a:endParaRPr lang="ru-RU" sz="2000" b="1" dirty="0">
            <a:solidFill>
              <a:schemeClr val="bg1"/>
            </a:solidFill>
          </a:endParaRPr>
        </a:p>
      </dgm:t>
    </dgm:pt>
    <dgm:pt modelId="{B95BF704-80F0-45F5-BA73-5B38F8D1F5A6}" type="parTrans" cxnId="{A87FC75B-0269-43F8-868E-4CDD9EE3F9E1}">
      <dgm:prSet/>
      <dgm:spPr/>
      <dgm:t>
        <a:bodyPr/>
        <a:lstStyle/>
        <a:p>
          <a:endParaRPr lang="ru-RU" b="1"/>
        </a:p>
      </dgm:t>
    </dgm:pt>
    <dgm:pt modelId="{ED175787-1B61-49EE-A8BA-DC08A64A7C51}" type="sibTrans" cxnId="{A87FC75B-0269-43F8-868E-4CDD9EE3F9E1}">
      <dgm:prSet/>
      <dgm:spPr/>
      <dgm:t>
        <a:bodyPr/>
        <a:lstStyle/>
        <a:p>
          <a:endParaRPr lang="ru-RU" b="1"/>
        </a:p>
      </dgm:t>
    </dgm:pt>
    <dgm:pt modelId="{CFFF082E-AA7D-42D5-B85C-4FA7E42F871A}">
      <dgm:prSet phldrT="[Текст]" custT="1"/>
      <dgm:spPr/>
      <dgm:t>
        <a:bodyPr/>
        <a:lstStyle/>
        <a:p>
          <a:endParaRPr lang="ru-RU"/>
        </a:p>
      </dgm:t>
    </dgm:pt>
    <dgm:pt modelId="{48338B96-B61A-417B-A9FF-8AB2EB4D0CB4}" type="sibTrans" cxnId="{69DE6CE6-E1D5-462B-B67B-9F3FF93BA680}">
      <dgm:prSet/>
      <dgm:spPr/>
      <dgm:t>
        <a:bodyPr/>
        <a:lstStyle/>
        <a:p>
          <a:endParaRPr lang="ru-RU" b="1"/>
        </a:p>
      </dgm:t>
    </dgm:pt>
    <dgm:pt modelId="{BAD571C9-A70E-47F0-83B6-6992F3C5A2E1}" type="parTrans" cxnId="{69DE6CE6-E1D5-462B-B67B-9F3FF93BA680}">
      <dgm:prSet/>
      <dgm:spPr/>
      <dgm:t>
        <a:bodyPr/>
        <a:lstStyle/>
        <a:p>
          <a:endParaRPr lang="ru-RU" b="1"/>
        </a:p>
      </dgm:t>
    </dgm:pt>
    <dgm:pt modelId="{987E5C64-736E-4DE3-AB56-3841AA02E9FB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 b="1" dirty="0" err="1" smtClean="0">
              <a:solidFill>
                <a:schemeClr val="bg1"/>
              </a:solidFill>
            </a:rPr>
            <a:t>Прессиометрический</a:t>
          </a:r>
          <a:r>
            <a:rPr lang="ru-RU" sz="2000" b="1" dirty="0" smtClean="0">
              <a:solidFill>
                <a:schemeClr val="bg1"/>
              </a:solidFill>
            </a:rPr>
            <a:t> метод</a:t>
          </a:r>
          <a:endParaRPr lang="ru-RU" sz="2000" b="1" dirty="0">
            <a:solidFill>
              <a:schemeClr val="bg1"/>
            </a:solidFill>
          </a:endParaRPr>
        </a:p>
      </dgm:t>
    </dgm:pt>
    <dgm:pt modelId="{098CF949-3B0F-4F99-9D53-2DF70F40CD8E}" type="sibTrans" cxnId="{89BFBC5C-0EBD-4AD0-84D9-AED7F12654B6}">
      <dgm:prSet/>
      <dgm:spPr/>
      <dgm:t>
        <a:bodyPr/>
        <a:lstStyle/>
        <a:p>
          <a:endParaRPr lang="ru-RU" b="1"/>
        </a:p>
      </dgm:t>
    </dgm:pt>
    <dgm:pt modelId="{391D47E7-AEDB-427C-9464-B11627F19147}" type="parTrans" cxnId="{89BFBC5C-0EBD-4AD0-84D9-AED7F12654B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b="1"/>
        </a:p>
      </dgm:t>
    </dgm:pt>
    <dgm:pt modelId="{97906E55-F565-4B0D-8B8A-9A52FEB247F1}">
      <dgm:prSet/>
      <dgm:spPr/>
      <dgm:t>
        <a:bodyPr/>
        <a:lstStyle/>
        <a:p>
          <a:endParaRPr lang="ru-RU"/>
        </a:p>
      </dgm:t>
    </dgm:pt>
    <dgm:pt modelId="{405E7843-D902-43F8-98AD-AD23837EE033}" type="parTrans" cxnId="{30571BBC-79EC-47BB-A86D-4CB0F7CCD81B}">
      <dgm:prSet/>
      <dgm:spPr/>
      <dgm:t>
        <a:bodyPr/>
        <a:lstStyle/>
        <a:p>
          <a:endParaRPr lang="ru-RU"/>
        </a:p>
      </dgm:t>
    </dgm:pt>
    <dgm:pt modelId="{2849A0D6-DA9C-4D86-A8AB-86851232EABB}" type="sibTrans" cxnId="{30571BBC-79EC-47BB-A86D-4CB0F7CCD81B}">
      <dgm:prSet/>
      <dgm:spPr/>
      <dgm:t>
        <a:bodyPr/>
        <a:lstStyle/>
        <a:p>
          <a:endParaRPr lang="ru-RU"/>
        </a:p>
      </dgm:t>
    </dgm:pt>
    <dgm:pt modelId="{BE420699-0153-40D6-A363-206CD8BF332F}" type="pres">
      <dgm:prSet presAssocID="{1E438F58-308D-47FA-88B9-5B374BEFC98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94DF59-4233-4C85-A692-A35855F0D56D}" type="pres">
      <dgm:prSet presAssocID="{DDB04E2F-0479-4A11-8BD4-8D1C6226DAA7}" presName="centerShape" presStyleLbl="node0" presStyleIdx="0" presStyleCnt="1" custScaleX="213843" custScaleY="133450" custLinFactNeighborX="-45805" custLinFactNeighborY="-34646"/>
      <dgm:spPr/>
      <dgm:t>
        <a:bodyPr/>
        <a:lstStyle/>
        <a:p>
          <a:endParaRPr lang="ru-RU"/>
        </a:p>
      </dgm:t>
    </dgm:pt>
    <dgm:pt modelId="{5A5358EF-F991-4B5B-B303-4DC702DB9F6E}" type="pres">
      <dgm:prSet presAssocID="{93E529D4-D4EC-410D-AD03-CD22D4606F4E}" presName="parTrans" presStyleLbl="sibTrans2D1" presStyleIdx="0" presStyleCnt="5" custAng="28298" custScaleX="143441" custLinFactNeighborY="-23146"/>
      <dgm:spPr/>
      <dgm:t>
        <a:bodyPr/>
        <a:lstStyle/>
        <a:p>
          <a:endParaRPr lang="ru-RU"/>
        </a:p>
      </dgm:t>
    </dgm:pt>
    <dgm:pt modelId="{C283004E-8353-4A09-B834-555D55EAA0EF}" type="pres">
      <dgm:prSet presAssocID="{93E529D4-D4EC-410D-AD03-CD22D4606F4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14A61FAF-1199-415E-92DC-30288DD87F79}" type="pres">
      <dgm:prSet presAssocID="{243F6EEE-5864-4A64-A058-7DDFA666E395}" presName="node" presStyleLbl="node1" presStyleIdx="0" presStyleCnt="5" custScaleX="134489" custScaleY="46455" custRadScaleRad="148507" custRadScaleInc="121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0E1CE-4626-4872-8ED4-08D3FA4E0108}" type="pres">
      <dgm:prSet presAssocID="{480B7C5C-2696-426D-B36F-9D3089951F87}" presName="parTrans" presStyleLbl="sibTrans2D1" presStyleIdx="1" presStyleCnt="5" custAng="91587" custScaleX="146685"/>
      <dgm:spPr/>
      <dgm:t>
        <a:bodyPr/>
        <a:lstStyle/>
        <a:p>
          <a:endParaRPr lang="ru-RU"/>
        </a:p>
      </dgm:t>
    </dgm:pt>
    <dgm:pt modelId="{486A174D-F2B2-4AF5-BB6C-963E08500B01}" type="pres">
      <dgm:prSet presAssocID="{480B7C5C-2696-426D-B36F-9D3089951F8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930103E5-C83C-42C2-9CFF-015990610FB4}" type="pres">
      <dgm:prSet presAssocID="{DA769536-F550-40BA-8F8F-B6CC88349A8F}" presName="node" presStyleLbl="node1" presStyleIdx="1" presStyleCnt="5" custScaleX="129235" custScaleY="42618" custRadScaleRad="76100" custRadScaleInc="291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E8E3B-F95F-47DB-A66C-3B60F805B221}" type="pres">
      <dgm:prSet presAssocID="{3B5D7DC0-0F75-4831-AB77-AC63C2A0602E}" presName="parTrans" presStyleLbl="sibTrans2D1" presStyleIdx="2" presStyleCnt="5" custAng="21459947" custScaleX="157906" custLinFactNeighborY="18397"/>
      <dgm:spPr/>
      <dgm:t>
        <a:bodyPr/>
        <a:lstStyle/>
        <a:p>
          <a:endParaRPr lang="ru-RU"/>
        </a:p>
      </dgm:t>
    </dgm:pt>
    <dgm:pt modelId="{43617D91-02DE-452B-9612-B98C8DA49B2E}" type="pres">
      <dgm:prSet presAssocID="{3B5D7DC0-0F75-4831-AB77-AC63C2A0602E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3FADB0C-2315-4BE9-91EC-9BDC32B0BEC7}" type="pres">
      <dgm:prSet presAssocID="{E494BC5C-3E39-4C2C-B532-467317582AA9}" presName="node" presStyleLbl="node1" presStyleIdx="2" presStyleCnt="5" custScaleX="138481" custScaleY="47312" custRadScaleRad="139558" custRadScaleInc="240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7D3DD-8306-45B7-B59C-923CA544FA41}" type="pres">
      <dgm:prSet presAssocID="{B95BF704-80F0-45F5-BA73-5B38F8D1F5A6}" presName="parTrans" presStyleLbl="sibTrans2D1" presStyleIdx="3" presStyleCnt="5" custAng="74145" custScaleX="149995" custLinFactNeighborX="11132" custLinFactNeighborY="12329" custRadScaleRad="64925" custRadScaleInc="-2147483648"/>
      <dgm:spPr/>
      <dgm:t>
        <a:bodyPr/>
        <a:lstStyle/>
        <a:p>
          <a:endParaRPr lang="ru-RU"/>
        </a:p>
      </dgm:t>
    </dgm:pt>
    <dgm:pt modelId="{96D307D9-219E-4648-BE1C-8BBF1AE07069}" type="pres">
      <dgm:prSet presAssocID="{B95BF704-80F0-45F5-BA73-5B38F8D1F5A6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4320365-CA9D-4AF9-B94F-D17C8CE99222}" type="pres">
      <dgm:prSet presAssocID="{A9DAD0DD-F50E-4F3C-9B8C-F5833CDBDD6C}" presName="node" presStyleLbl="node1" presStyleIdx="3" presStyleCnt="5" custScaleX="132798" custScaleY="53940" custRadScaleRad="112260" custRadScaleInc="-413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19A55-AB2C-418C-B190-A877DC13A01A}" type="pres">
      <dgm:prSet presAssocID="{391D47E7-AEDB-427C-9464-B11627F19147}" presName="parTrans" presStyleLbl="sibTrans2D1" presStyleIdx="4" presStyleCnt="5" custAng="434590" custScaleX="137112" custScaleY="86198"/>
      <dgm:spPr/>
      <dgm:t>
        <a:bodyPr/>
        <a:lstStyle/>
        <a:p>
          <a:endParaRPr lang="ru-RU"/>
        </a:p>
      </dgm:t>
    </dgm:pt>
    <dgm:pt modelId="{F139F7FB-E463-42C5-B67D-D3EF06A0906C}" type="pres">
      <dgm:prSet presAssocID="{391D47E7-AEDB-427C-9464-B11627F19147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8F708134-2676-4742-9AF7-B0EB3611466B}" type="pres">
      <dgm:prSet presAssocID="{987E5C64-736E-4DE3-AB56-3841AA02E9FB}" presName="node" presStyleLbl="node1" presStyleIdx="4" presStyleCnt="5" custScaleX="186102" custScaleY="52587" custRadScaleRad="92217" custRadScaleInc="495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156CCF-04CA-4E76-9199-DBF8AB7FBF89}" type="presOf" srcId="{480B7C5C-2696-426D-B36F-9D3089951F87}" destId="{BFF0E1CE-4626-4872-8ED4-08D3FA4E0108}" srcOrd="0" destOrd="0" presId="urn:microsoft.com/office/officeart/2005/8/layout/radial5"/>
    <dgm:cxn modelId="{F2C925AF-F3CC-46EC-9FEC-3E31B418650D}" type="presOf" srcId="{93E529D4-D4EC-410D-AD03-CD22D4606F4E}" destId="{C283004E-8353-4A09-B834-555D55EAA0EF}" srcOrd="1" destOrd="0" presId="urn:microsoft.com/office/officeart/2005/8/layout/radial5"/>
    <dgm:cxn modelId="{1F03765A-8EC0-423C-87E1-80AABC67FFB0}" type="presOf" srcId="{DA769536-F550-40BA-8F8F-B6CC88349A8F}" destId="{930103E5-C83C-42C2-9CFF-015990610FB4}" srcOrd="0" destOrd="0" presId="urn:microsoft.com/office/officeart/2005/8/layout/radial5"/>
    <dgm:cxn modelId="{F02DE2DB-4E78-40D8-A4A6-E14DCF7B433D}" type="presOf" srcId="{3B5D7DC0-0F75-4831-AB77-AC63C2A0602E}" destId="{43617D91-02DE-452B-9612-B98C8DA49B2E}" srcOrd="1" destOrd="0" presId="urn:microsoft.com/office/officeart/2005/8/layout/radial5"/>
    <dgm:cxn modelId="{D7A94E2D-B315-460A-B3BA-C6719693566A}" type="presOf" srcId="{391D47E7-AEDB-427C-9464-B11627F19147}" destId="{F139F7FB-E463-42C5-B67D-D3EF06A0906C}" srcOrd="1" destOrd="0" presId="urn:microsoft.com/office/officeart/2005/8/layout/radial5"/>
    <dgm:cxn modelId="{7790B7E9-BFB4-4333-A122-74FAD5BFC3DC}" type="presOf" srcId="{B95BF704-80F0-45F5-BA73-5B38F8D1F5A6}" destId="{96D307D9-219E-4648-BE1C-8BBF1AE07069}" srcOrd="1" destOrd="0" presId="urn:microsoft.com/office/officeart/2005/8/layout/radial5"/>
    <dgm:cxn modelId="{30571BBC-79EC-47BB-A86D-4CB0F7CCD81B}" srcId="{1E438F58-308D-47FA-88B9-5B374BEFC989}" destId="{97906E55-F565-4B0D-8B8A-9A52FEB247F1}" srcOrd="1" destOrd="0" parTransId="{405E7843-D902-43F8-98AD-AD23837EE033}" sibTransId="{2849A0D6-DA9C-4D86-A8AB-86851232EABB}"/>
    <dgm:cxn modelId="{DDE16F9D-C11C-412F-817A-A5274F450FE9}" srcId="{DDB04E2F-0479-4A11-8BD4-8D1C6226DAA7}" destId="{243F6EEE-5864-4A64-A058-7DDFA666E395}" srcOrd="0" destOrd="0" parTransId="{93E529D4-D4EC-410D-AD03-CD22D4606F4E}" sibTransId="{A453B4CA-F9A7-47B6-9A0A-DDB08D5F872F}"/>
    <dgm:cxn modelId="{6534B013-F8D3-4BC1-B24E-D54260306E21}" type="presOf" srcId="{1E438F58-308D-47FA-88B9-5B374BEFC989}" destId="{BE420699-0153-40D6-A363-206CD8BF332F}" srcOrd="0" destOrd="0" presId="urn:microsoft.com/office/officeart/2005/8/layout/radial5"/>
    <dgm:cxn modelId="{E7532C46-512F-4908-94E8-69FCA08F0655}" type="presOf" srcId="{93E529D4-D4EC-410D-AD03-CD22D4606F4E}" destId="{5A5358EF-F991-4B5B-B303-4DC702DB9F6E}" srcOrd="0" destOrd="0" presId="urn:microsoft.com/office/officeart/2005/8/layout/radial5"/>
    <dgm:cxn modelId="{A87FC75B-0269-43F8-868E-4CDD9EE3F9E1}" srcId="{DDB04E2F-0479-4A11-8BD4-8D1C6226DAA7}" destId="{A9DAD0DD-F50E-4F3C-9B8C-F5833CDBDD6C}" srcOrd="3" destOrd="0" parTransId="{B95BF704-80F0-45F5-BA73-5B38F8D1F5A6}" sibTransId="{ED175787-1B61-49EE-A8BA-DC08A64A7C51}"/>
    <dgm:cxn modelId="{69DE6CE6-E1D5-462B-B67B-9F3FF93BA680}" srcId="{97906E55-F565-4B0D-8B8A-9A52FEB247F1}" destId="{CFFF082E-AA7D-42D5-B85C-4FA7E42F871A}" srcOrd="0" destOrd="0" parTransId="{BAD571C9-A70E-47F0-83B6-6992F3C5A2E1}" sibTransId="{48338B96-B61A-417B-A9FF-8AB2EB4D0CB4}"/>
    <dgm:cxn modelId="{98D59FB9-6B5A-40A1-B94E-1D48558336F1}" type="presOf" srcId="{DDB04E2F-0479-4A11-8BD4-8D1C6226DAA7}" destId="{3194DF59-4233-4C85-A692-A35855F0D56D}" srcOrd="0" destOrd="0" presId="urn:microsoft.com/office/officeart/2005/8/layout/radial5"/>
    <dgm:cxn modelId="{17F07BDD-7CD0-4CF3-8E73-DD5ABB85E074}" type="presOf" srcId="{B95BF704-80F0-45F5-BA73-5B38F8D1F5A6}" destId="{14D7D3DD-8306-45B7-B59C-923CA544FA41}" srcOrd="0" destOrd="0" presId="urn:microsoft.com/office/officeart/2005/8/layout/radial5"/>
    <dgm:cxn modelId="{62A781E0-47DE-466B-B4FC-BAF8EB826BCA}" type="presOf" srcId="{3B5D7DC0-0F75-4831-AB77-AC63C2A0602E}" destId="{B75E8E3B-F95F-47DB-A66C-3B60F805B221}" srcOrd="0" destOrd="0" presId="urn:microsoft.com/office/officeart/2005/8/layout/radial5"/>
    <dgm:cxn modelId="{3508DFAF-4FA2-4F5D-B118-1D9E065AE964}" srcId="{1E438F58-308D-47FA-88B9-5B374BEFC989}" destId="{B623FD6B-58E7-4915-8822-A63123814FB6}" srcOrd="2" destOrd="0" parTransId="{F455DC97-F941-44A8-9184-CB2DA4769D5B}" sibTransId="{BCC72965-1546-42AE-B5DC-206D9359B29B}"/>
    <dgm:cxn modelId="{89BFBC5C-0EBD-4AD0-84D9-AED7F12654B6}" srcId="{DDB04E2F-0479-4A11-8BD4-8D1C6226DAA7}" destId="{987E5C64-736E-4DE3-AB56-3841AA02E9FB}" srcOrd="4" destOrd="0" parTransId="{391D47E7-AEDB-427C-9464-B11627F19147}" sibTransId="{098CF949-3B0F-4F99-9D53-2DF70F40CD8E}"/>
    <dgm:cxn modelId="{7807B043-AE77-4D59-ACFE-2EEAA18C2DD1}" type="presOf" srcId="{243F6EEE-5864-4A64-A058-7DDFA666E395}" destId="{14A61FAF-1199-415E-92DC-30288DD87F79}" srcOrd="0" destOrd="0" presId="urn:microsoft.com/office/officeart/2005/8/layout/radial5"/>
    <dgm:cxn modelId="{20F90677-4F59-4463-8906-3673A0B368CC}" type="presOf" srcId="{E494BC5C-3E39-4C2C-B532-467317582AA9}" destId="{53FADB0C-2315-4BE9-91EC-9BDC32B0BEC7}" srcOrd="0" destOrd="0" presId="urn:microsoft.com/office/officeart/2005/8/layout/radial5"/>
    <dgm:cxn modelId="{09801799-8671-447C-9BD9-8ABD68D7A1F1}" srcId="{1E438F58-308D-47FA-88B9-5B374BEFC989}" destId="{DDB04E2F-0479-4A11-8BD4-8D1C6226DAA7}" srcOrd="0" destOrd="0" parTransId="{A8FE633C-7290-446F-BBCB-B52A6A587C39}" sibTransId="{50563F09-53DC-4A39-8001-43FD231B7B87}"/>
    <dgm:cxn modelId="{6951FBE9-1FF6-4193-8BCA-953BCFEA32BA}" type="presOf" srcId="{987E5C64-736E-4DE3-AB56-3841AA02E9FB}" destId="{8F708134-2676-4742-9AF7-B0EB3611466B}" srcOrd="0" destOrd="0" presId="urn:microsoft.com/office/officeart/2005/8/layout/radial5"/>
    <dgm:cxn modelId="{CFFA82DA-DD94-4767-8E0D-765FAA8B1A7A}" type="presOf" srcId="{A9DAD0DD-F50E-4F3C-9B8C-F5833CDBDD6C}" destId="{14320365-CA9D-4AF9-B94F-D17C8CE99222}" srcOrd="0" destOrd="0" presId="urn:microsoft.com/office/officeart/2005/8/layout/radial5"/>
    <dgm:cxn modelId="{9F9DE5E8-74B0-43E2-A59F-B8823EDB77EF}" srcId="{DDB04E2F-0479-4A11-8BD4-8D1C6226DAA7}" destId="{E494BC5C-3E39-4C2C-B532-467317582AA9}" srcOrd="2" destOrd="0" parTransId="{3B5D7DC0-0F75-4831-AB77-AC63C2A0602E}" sibTransId="{CEF0F129-AADC-4806-B240-20E9A49B2917}"/>
    <dgm:cxn modelId="{7AF42ED8-E0D6-4954-84CB-3FB919A26110}" type="presOf" srcId="{480B7C5C-2696-426D-B36F-9D3089951F87}" destId="{486A174D-F2B2-4AF5-BB6C-963E08500B01}" srcOrd="1" destOrd="0" presId="urn:microsoft.com/office/officeart/2005/8/layout/radial5"/>
    <dgm:cxn modelId="{10EB6EDD-F421-44D2-B101-ABBE3FB2CC55}" srcId="{DDB04E2F-0479-4A11-8BD4-8D1C6226DAA7}" destId="{DA769536-F550-40BA-8F8F-B6CC88349A8F}" srcOrd="1" destOrd="0" parTransId="{480B7C5C-2696-426D-B36F-9D3089951F87}" sibTransId="{4188C243-43B6-4789-80B7-8560FA5351B9}"/>
    <dgm:cxn modelId="{881FEF15-30B1-4A2C-B74D-087823F990C8}" type="presOf" srcId="{391D47E7-AEDB-427C-9464-B11627F19147}" destId="{B2519A55-AB2C-418C-B190-A877DC13A01A}" srcOrd="0" destOrd="0" presId="urn:microsoft.com/office/officeart/2005/8/layout/radial5"/>
    <dgm:cxn modelId="{8773C01C-77D5-4AEC-93E9-0B6DCEE224D8}" type="presParOf" srcId="{BE420699-0153-40D6-A363-206CD8BF332F}" destId="{3194DF59-4233-4C85-A692-A35855F0D56D}" srcOrd="0" destOrd="0" presId="urn:microsoft.com/office/officeart/2005/8/layout/radial5"/>
    <dgm:cxn modelId="{6BEF0439-1445-4CE8-85F1-EB5344F3C759}" type="presParOf" srcId="{BE420699-0153-40D6-A363-206CD8BF332F}" destId="{5A5358EF-F991-4B5B-B303-4DC702DB9F6E}" srcOrd="1" destOrd="0" presId="urn:microsoft.com/office/officeart/2005/8/layout/radial5"/>
    <dgm:cxn modelId="{8D3EF22E-EC4F-4758-9F75-B6EDB800F008}" type="presParOf" srcId="{5A5358EF-F991-4B5B-B303-4DC702DB9F6E}" destId="{C283004E-8353-4A09-B834-555D55EAA0EF}" srcOrd="0" destOrd="0" presId="urn:microsoft.com/office/officeart/2005/8/layout/radial5"/>
    <dgm:cxn modelId="{44CB6C6D-2FAD-4222-B3CC-136E26B6A9A2}" type="presParOf" srcId="{BE420699-0153-40D6-A363-206CD8BF332F}" destId="{14A61FAF-1199-415E-92DC-30288DD87F79}" srcOrd="2" destOrd="0" presId="urn:microsoft.com/office/officeart/2005/8/layout/radial5"/>
    <dgm:cxn modelId="{DCDCE225-117B-454A-8A0E-29A290B22133}" type="presParOf" srcId="{BE420699-0153-40D6-A363-206CD8BF332F}" destId="{BFF0E1CE-4626-4872-8ED4-08D3FA4E0108}" srcOrd="3" destOrd="0" presId="urn:microsoft.com/office/officeart/2005/8/layout/radial5"/>
    <dgm:cxn modelId="{086A0842-55C3-4678-ABD5-0287626EC8C4}" type="presParOf" srcId="{BFF0E1CE-4626-4872-8ED4-08D3FA4E0108}" destId="{486A174D-F2B2-4AF5-BB6C-963E08500B01}" srcOrd="0" destOrd="0" presId="urn:microsoft.com/office/officeart/2005/8/layout/radial5"/>
    <dgm:cxn modelId="{B5067316-014E-4F52-A35B-E589760B189E}" type="presParOf" srcId="{BE420699-0153-40D6-A363-206CD8BF332F}" destId="{930103E5-C83C-42C2-9CFF-015990610FB4}" srcOrd="4" destOrd="0" presId="urn:microsoft.com/office/officeart/2005/8/layout/radial5"/>
    <dgm:cxn modelId="{FAB9CA53-8A1A-44C9-AEB1-8D53617C6B70}" type="presParOf" srcId="{BE420699-0153-40D6-A363-206CD8BF332F}" destId="{B75E8E3B-F95F-47DB-A66C-3B60F805B221}" srcOrd="5" destOrd="0" presId="urn:microsoft.com/office/officeart/2005/8/layout/radial5"/>
    <dgm:cxn modelId="{21A036A1-9421-4031-B598-EDDABF43FE8C}" type="presParOf" srcId="{B75E8E3B-F95F-47DB-A66C-3B60F805B221}" destId="{43617D91-02DE-452B-9612-B98C8DA49B2E}" srcOrd="0" destOrd="0" presId="urn:microsoft.com/office/officeart/2005/8/layout/radial5"/>
    <dgm:cxn modelId="{D30CCE56-C94E-4EDA-8C87-367D9E1A9183}" type="presParOf" srcId="{BE420699-0153-40D6-A363-206CD8BF332F}" destId="{53FADB0C-2315-4BE9-91EC-9BDC32B0BEC7}" srcOrd="6" destOrd="0" presId="urn:microsoft.com/office/officeart/2005/8/layout/radial5"/>
    <dgm:cxn modelId="{A01922B1-6E6F-403F-939B-3854CE5D01C4}" type="presParOf" srcId="{BE420699-0153-40D6-A363-206CD8BF332F}" destId="{14D7D3DD-8306-45B7-B59C-923CA544FA41}" srcOrd="7" destOrd="0" presId="urn:microsoft.com/office/officeart/2005/8/layout/radial5"/>
    <dgm:cxn modelId="{5C84BC62-F20B-46E3-B5E7-A0195E36F0FF}" type="presParOf" srcId="{14D7D3DD-8306-45B7-B59C-923CA544FA41}" destId="{96D307D9-219E-4648-BE1C-8BBF1AE07069}" srcOrd="0" destOrd="0" presId="urn:microsoft.com/office/officeart/2005/8/layout/radial5"/>
    <dgm:cxn modelId="{78BF9C14-D495-45FA-A85B-21AF0CD3929F}" type="presParOf" srcId="{BE420699-0153-40D6-A363-206CD8BF332F}" destId="{14320365-CA9D-4AF9-B94F-D17C8CE99222}" srcOrd="8" destOrd="0" presId="urn:microsoft.com/office/officeart/2005/8/layout/radial5"/>
    <dgm:cxn modelId="{2734EA5D-0727-413F-8441-B8612527273B}" type="presParOf" srcId="{BE420699-0153-40D6-A363-206CD8BF332F}" destId="{B2519A55-AB2C-418C-B190-A877DC13A01A}" srcOrd="9" destOrd="0" presId="urn:microsoft.com/office/officeart/2005/8/layout/radial5"/>
    <dgm:cxn modelId="{44A9EA49-832C-4BAA-9804-D7A4D8D5C24F}" type="presParOf" srcId="{B2519A55-AB2C-418C-B190-A877DC13A01A}" destId="{F139F7FB-E463-42C5-B67D-D3EF06A0906C}" srcOrd="0" destOrd="0" presId="urn:microsoft.com/office/officeart/2005/8/layout/radial5"/>
    <dgm:cxn modelId="{3D1B3518-DE4B-4580-9E88-3EED265BDA29}" type="presParOf" srcId="{BE420699-0153-40D6-A363-206CD8BF332F}" destId="{8F708134-2676-4742-9AF7-B0EB3611466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6ECC7A-B32F-4B6F-80B9-F56F9BFD33A2}" type="doc">
      <dgm:prSet loTypeId="urn:microsoft.com/office/officeart/2005/8/layout/radial4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2447D5F-3368-40BF-B45B-34EA8367E2D4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b="1" u="sng" dirty="0" smtClean="0"/>
            <a:t>ГОСТ </a:t>
          </a:r>
          <a:r>
            <a:rPr lang="en-US" b="1" u="sng" dirty="0" smtClean="0"/>
            <a:t> 12248-2010 </a:t>
          </a:r>
          <a:r>
            <a:rPr lang="ru-RU" b="1" dirty="0" smtClean="0"/>
            <a:t>Грунты. Методы лабораторного определения характеристик прочности и деформируемости</a:t>
          </a:r>
          <a:endParaRPr lang="ru-RU" b="1" dirty="0"/>
        </a:p>
      </dgm:t>
    </dgm:pt>
    <dgm:pt modelId="{CF146D26-0040-42B3-B101-86FCFC035E90}" type="parTrans" cxnId="{EAAE8D3D-A253-474B-853A-9D8A2D0DE394}">
      <dgm:prSet/>
      <dgm:spPr/>
      <dgm:t>
        <a:bodyPr/>
        <a:lstStyle/>
        <a:p>
          <a:endParaRPr lang="ru-RU" b="1"/>
        </a:p>
      </dgm:t>
    </dgm:pt>
    <dgm:pt modelId="{2D4F4CAE-F7E9-4268-B4AB-64DDDE2CC553}" type="sibTrans" cxnId="{EAAE8D3D-A253-474B-853A-9D8A2D0DE394}">
      <dgm:prSet/>
      <dgm:spPr/>
      <dgm:t>
        <a:bodyPr/>
        <a:lstStyle/>
        <a:p>
          <a:endParaRPr lang="ru-RU" b="1"/>
        </a:p>
      </dgm:t>
    </dgm:pt>
    <dgm:pt modelId="{6E02822C-A94C-443F-A8F0-161949DBEE53}">
      <dgm:prSet phldrT="[Текст]"/>
      <dgm:spPr/>
      <dgm:t>
        <a:bodyPr/>
        <a:lstStyle/>
        <a:p>
          <a:r>
            <a:rPr lang="ru-RU" b="1" dirty="0" smtClean="0"/>
            <a:t>Одноплоскостной срез</a:t>
          </a:r>
          <a:endParaRPr lang="ru-RU" b="1" dirty="0"/>
        </a:p>
      </dgm:t>
    </dgm:pt>
    <dgm:pt modelId="{696F1F17-9834-4C96-B807-EBAF9A274A49}" type="parTrans" cxnId="{02686B0E-4AC2-4EA1-9C51-4693FAA77FD8}">
      <dgm:prSet/>
      <dgm:spPr/>
      <dgm:t>
        <a:bodyPr/>
        <a:lstStyle/>
        <a:p>
          <a:endParaRPr lang="ru-RU" b="1"/>
        </a:p>
      </dgm:t>
    </dgm:pt>
    <dgm:pt modelId="{D5F1D0FA-3393-40D0-A816-84079074137F}" type="sibTrans" cxnId="{02686B0E-4AC2-4EA1-9C51-4693FAA77FD8}">
      <dgm:prSet/>
      <dgm:spPr/>
      <dgm:t>
        <a:bodyPr/>
        <a:lstStyle/>
        <a:p>
          <a:endParaRPr lang="ru-RU" b="1"/>
        </a:p>
      </dgm:t>
    </dgm:pt>
    <dgm:pt modelId="{4DAD4FE4-4C16-4BB6-8001-1541CD5009E4}">
      <dgm:prSet phldrT="[Текст]"/>
      <dgm:spPr/>
      <dgm:t>
        <a:bodyPr/>
        <a:lstStyle/>
        <a:p>
          <a:r>
            <a:rPr lang="ru-RU" b="1" dirty="0" smtClean="0"/>
            <a:t>Одноосное сжатие</a:t>
          </a:r>
          <a:endParaRPr lang="ru-RU" b="1" dirty="0"/>
        </a:p>
      </dgm:t>
    </dgm:pt>
    <dgm:pt modelId="{808C1BBE-18BA-4D59-92F6-FFF1181EEF74}" type="parTrans" cxnId="{D4526E6F-BABE-4DBD-ABDB-F6261A5F6248}">
      <dgm:prSet/>
      <dgm:spPr/>
      <dgm:t>
        <a:bodyPr/>
        <a:lstStyle/>
        <a:p>
          <a:endParaRPr lang="ru-RU" b="1"/>
        </a:p>
      </dgm:t>
    </dgm:pt>
    <dgm:pt modelId="{93D3C525-975D-4A2C-8880-2E3E335EA78E}" type="sibTrans" cxnId="{D4526E6F-BABE-4DBD-ABDB-F6261A5F6248}">
      <dgm:prSet/>
      <dgm:spPr/>
      <dgm:t>
        <a:bodyPr/>
        <a:lstStyle/>
        <a:p>
          <a:endParaRPr lang="ru-RU" b="1"/>
        </a:p>
      </dgm:t>
    </dgm:pt>
    <dgm:pt modelId="{C4DD8F4F-9206-4AF4-8E8B-C735D69EB02C}">
      <dgm:prSet phldrT="[Текст]"/>
      <dgm:spPr/>
      <dgm:t>
        <a:bodyPr/>
        <a:lstStyle/>
        <a:p>
          <a:r>
            <a:rPr lang="ru-RU" b="1" dirty="0" smtClean="0"/>
            <a:t>Трехосное сжатие</a:t>
          </a:r>
          <a:endParaRPr lang="ru-RU" b="1" dirty="0"/>
        </a:p>
      </dgm:t>
    </dgm:pt>
    <dgm:pt modelId="{FB974DA5-1F9B-41C6-A47B-9B6B43A1395C}" type="parTrans" cxnId="{42CB0F01-AB36-4F85-8B6A-D0962B9B95D9}">
      <dgm:prSet/>
      <dgm:spPr/>
      <dgm:t>
        <a:bodyPr/>
        <a:lstStyle/>
        <a:p>
          <a:endParaRPr lang="ru-RU" b="1"/>
        </a:p>
      </dgm:t>
    </dgm:pt>
    <dgm:pt modelId="{956D5C77-855B-4994-9D75-627483A40412}" type="sibTrans" cxnId="{42CB0F01-AB36-4F85-8B6A-D0962B9B95D9}">
      <dgm:prSet/>
      <dgm:spPr/>
      <dgm:t>
        <a:bodyPr/>
        <a:lstStyle/>
        <a:p>
          <a:endParaRPr lang="ru-RU" b="1"/>
        </a:p>
      </dgm:t>
    </dgm:pt>
    <dgm:pt modelId="{5E66240E-61E2-4E13-9FD5-5EF91A2466B6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b="1" dirty="0" smtClean="0">
              <a:solidFill>
                <a:schemeClr val="bg1"/>
              </a:solidFill>
            </a:rPr>
            <a:t>Суффозионное сжатие</a:t>
          </a:r>
          <a:endParaRPr lang="ru-RU" sz="1800" b="1" dirty="0">
            <a:solidFill>
              <a:schemeClr val="bg1"/>
            </a:solidFill>
          </a:endParaRPr>
        </a:p>
      </dgm:t>
    </dgm:pt>
    <dgm:pt modelId="{F00C7425-0E6B-440A-9854-C5C420635D09}" type="parTrans" cxnId="{54204DE0-AE8B-46C7-B5DD-EF1E08DA75D7}">
      <dgm:prSet/>
      <dgm:spPr/>
      <dgm:t>
        <a:bodyPr/>
        <a:lstStyle/>
        <a:p>
          <a:endParaRPr lang="ru-RU" b="1"/>
        </a:p>
      </dgm:t>
    </dgm:pt>
    <dgm:pt modelId="{A935FC7F-ABD7-4C57-B93E-9A78E8A7483D}" type="sibTrans" cxnId="{54204DE0-AE8B-46C7-B5DD-EF1E08DA75D7}">
      <dgm:prSet/>
      <dgm:spPr/>
      <dgm:t>
        <a:bodyPr/>
        <a:lstStyle/>
        <a:p>
          <a:endParaRPr lang="ru-RU" b="1"/>
        </a:p>
      </dgm:t>
    </dgm:pt>
    <dgm:pt modelId="{88EC4C9E-097A-4FA3-8D11-456E298F872E}">
      <dgm:prSet phldrT="[Текст]"/>
      <dgm:spPr/>
      <dgm:t>
        <a:bodyPr/>
        <a:lstStyle/>
        <a:p>
          <a:r>
            <a:rPr lang="ru-RU" b="1" dirty="0" smtClean="0"/>
            <a:t>Компрессионное сжатие</a:t>
          </a:r>
          <a:endParaRPr lang="ru-RU" b="1" dirty="0"/>
        </a:p>
      </dgm:t>
    </dgm:pt>
    <dgm:pt modelId="{274950FB-1D8B-4AE9-815B-33AF222CBDAE}" type="parTrans" cxnId="{0B081167-C32D-4FAB-AB68-B92737C50817}">
      <dgm:prSet/>
      <dgm:spPr/>
      <dgm:t>
        <a:bodyPr/>
        <a:lstStyle/>
        <a:p>
          <a:endParaRPr lang="ru-RU" b="1"/>
        </a:p>
      </dgm:t>
    </dgm:pt>
    <dgm:pt modelId="{8C89D62A-2311-45AB-AADA-902C7084CC06}" type="sibTrans" cxnId="{0B081167-C32D-4FAB-AB68-B92737C50817}">
      <dgm:prSet/>
      <dgm:spPr/>
      <dgm:t>
        <a:bodyPr/>
        <a:lstStyle/>
        <a:p>
          <a:endParaRPr lang="ru-RU" b="1"/>
        </a:p>
      </dgm:t>
    </dgm:pt>
    <dgm:pt modelId="{C3779BD3-256F-4CB0-9EA5-A2DDC924816C}">
      <dgm:prSet phldrT="[Текст]"/>
      <dgm:spPr/>
      <dgm:t>
        <a:bodyPr/>
        <a:lstStyle/>
        <a:p>
          <a:r>
            <a:rPr lang="ru-RU" b="1" dirty="0" smtClean="0"/>
            <a:t>Определение набухания и усадки</a:t>
          </a:r>
          <a:endParaRPr lang="ru-RU" b="1" dirty="0"/>
        </a:p>
      </dgm:t>
    </dgm:pt>
    <dgm:pt modelId="{BF1BA20A-143C-4EFC-A6C3-1965D0A018A9}" type="parTrans" cxnId="{E27A0CCD-5E44-4CF1-BF28-49806B989ADA}">
      <dgm:prSet/>
      <dgm:spPr/>
      <dgm:t>
        <a:bodyPr/>
        <a:lstStyle/>
        <a:p>
          <a:endParaRPr lang="ru-RU" b="1"/>
        </a:p>
      </dgm:t>
    </dgm:pt>
    <dgm:pt modelId="{8BBAE07F-6B1A-4EB7-A7B5-4CB82E0FA70B}" type="sibTrans" cxnId="{E27A0CCD-5E44-4CF1-BF28-49806B989ADA}">
      <dgm:prSet/>
      <dgm:spPr/>
      <dgm:t>
        <a:bodyPr/>
        <a:lstStyle/>
        <a:p>
          <a:endParaRPr lang="ru-RU" b="1"/>
        </a:p>
      </dgm:t>
    </dgm:pt>
    <dgm:pt modelId="{DA95C140-25B6-4255-ABF9-F6930B554CDE}">
      <dgm:prSet phldrT="[Текст]"/>
      <dgm:spPr/>
      <dgm:t>
        <a:bodyPr/>
        <a:lstStyle/>
        <a:p>
          <a:r>
            <a:rPr lang="ru-RU" b="1" dirty="0" smtClean="0"/>
            <a:t>Испытание шариковым штампом мерзлых грунтов</a:t>
          </a:r>
          <a:endParaRPr lang="ru-RU" b="1" dirty="0"/>
        </a:p>
      </dgm:t>
    </dgm:pt>
    <dgm:pt modelId="{59E208D8-0383-4EDA-A29F-FB7629334331}" type="parTrans" cxnId="{92468179-BDB9-43BD-87A5-E4314015B442}">
      <dgm:prSet/>
      <dgm:spPr/>
      <dgm:t>
        <a:bodyPr/>
        <a:lstStyle/>
        <a:p>
          <a:endParaRPr lang="ru-RU" b="1"/>
        </a:p>
      </dgm:t>
    </dgm:pt>
    <dgm:pt modelId="{23CA696B-2D81-49AD-AD38-6C9D68DDE5D4}" type="sibTrans" cxnId="{92468179-BDB9-43BD-87A5-E4314015B442}">
      <dgm:prSet/>
      <dgm:spPr/>
      <dgm:t>
        <a:bodyPr/>
        <a:lstStyle/>
        <a:p>
          <a:endParaRPr lang="ru-RU" b="1"/>
        </a:p>
      </dgm:t>
    </dgm:pt>
    <dgm:pt modelId="{3D63FC56-0498-4DDC-88A5-3410D24CF3FC}">
      <dgm:prSet phldrT="[Текст]"/>
      <dgm:spPr/>
      <dgm:t>
        <a:bodyPr/>
        <a:lstStyle/>
        <a:p>
          <a:r>
            <a:rPr lang="ru-RU" b="1" dirty="0" smtClean="0"/>
            <a:t>Одноплоскостной срез по поверхности смерзания</a:t>
          </a:r>
          <a:endParaRPr lang="ru-RU" b="1" dirty="0"/>
        </a:p>
      </dgm:t>
    </dgm:pt>
    <dgm:pt modelId="{CDE56177-77A8-45B1-A4E3-EFBD72EDD391}" type="parTrans" cxnId="{19570CDC-EB0D-46B5-BA54-C6620B5BE73C}">
      <dgm:prSet/>
      <dgm:spPr/>
      <dgm:t>
        <a:bodyPr/>
        <a:lstStyle/>
        <a:p>
          <a:endParaRPr lang="ru-RU" b="1"/>
        </a:p>
      </dgm:t>
    </dgm:pt>
    <dgm:pt modelId="{3541C245-A9BB-4CA6-A62F-A5FBB00CA67A}" type="sibTrans" cxnId="{19570CDC-EB0D-46B5-BA54-C6620B5BE73C}">
      <dgm:prSet/>
      <dgm:spPr/>
      <dgm:t>
        <a:bodyPr/>
        <a:lstStyle/>
        <a:p>
          <a:endParaRPr lang="ru-RU" b="1"/>
        </a:p>
      </dgm:t>
    </dgm:pt>
    <dgm:pt modelId="{826089D6-0EDB-48A0-A7E9-E6B10876708B}">
      <dgm:prSet phldrT="[Текст]"/>
      <dgm:spPr/>
      <dgm:t>
        <a:bodyPr/>
        <a:lstStyle/>
        <a:p>
          <a:r>
            <a:rPr lang="ru-RU" b="1" dirty="0" smtClean="0"/>
            <a:t>Одноосное сжатие мерзлых грунтов</a:t>
          </a:r>
          <a:endParaRPr lang="ru-RU" b="1" dirty="0"/>
        </a:p>
      </dgm:t>
    </dgm:pt>
    <dgm:pt modelId="{C88AA447-D1FB-401F-B2F1-301B667A5D48}" type="parTrans" cxnId="{8D7F567D-B05F-4032-B463-0A80E728C206}">
      <dgm:prSet/>
      <dgm:spPr/>
      <dgm:t>
        <a:bodyPr/>
        <a:lstStyle/>
        <a:p>
          <a:endParaRPr lang="ru-RU" b="1"/>
        </a:p>
      </dgm:t>
    </dgm:pt>
    <dgm:pt modelId="{960BEC22-C3A6-4C20-A6C9-3489436E7637}" type="sibTrans" cxnId="{8D7F567D-B05F-4032-B463-0A80E728C206}">
      <dgm:prSet/>
      <dgm:spPr/>
      <dgm:t>
        <a:bodyPr/>
        <a:lstStyle/>
        <a:p>
          <a:endParaRPr lang="ru-RU" b="1"/>
        </a:p>
      </dgm:t>
    </dgm:pt>
    <dgm:pt modelId="{9F4A90D7-F735-452B-B259-920B2254359C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b="1" dirty="0" smtClean="0"/>
            <a:t>Определение сопротивления срезу оттаивающих грунтов</a:t>
          </a:r>
          <a:endParaRPr lang="ru-RU" b="1" dirty="0"/>
        </a:p>
      </dgm:t>
    </dgm:pt>
    <dgm:pt modelId="{90CF86A2-1EE6-4F13-9615-8FB32F50CF2B}" type="parTrans" cxnId="{0BD179D8-8BA3-4731-BE90-187C7585E313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ru-RU" b="1"/>
        </a:p>
      </dgm:t>
    </dgm:pt>
    <dgm:pt modelId="{1C7543DF-BE7C-43DA-82F2-B2D6C2984EB0}" type="sibTrans" cxnId="{0BD179D8-8BA3-4731-BE90-187C7585E313}">
      <dgm:prSet/>
      <dgm:spPr/>
      <dgm:t>
        <a:bodyPr/>
        <a:lstStyle/>
        <a:p>
          <a:endParaRPr lang="ru-RU" b="1"/>
        </a:p>
      </dgm:t>
    </dgm:pt>
    <dgm:pt modelId="{5297324C-525F-4636-982F-4C7BDC795B6F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b="1" dirty="0" smtClean="0"/>
            <a:t>Метод компрессионного сжатия мерзлого грунта</a:t>
          </a:r>
          <a:endParaRPr lang="ru-RU" b="1" dirty="0"/>
        </a:p>
      </dgm:t>
    </dgm:pt>
    <dgm:pt modelId="{BFC12736-D92C-4719-A381-8C4D90036BFA}" type="parTrans" cxnId="{533CF482-6559-4597-9D74-32D5346B6C8A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D1313EF-21F1-4900-89FF-05D72D1B8FAE}" type="sibTrans" cxnId="{533CF482-6559-4597-9D74-32D5346B6C8A}">
      <dgm:prSet/>
      <dgm:spPr/>
      <dgm:t>
        <a:bodyPr/>
        <a:lstStyle/>
        <a:p>
          <a:endParaRPr lang="ru-RU"/>
        </a:p>
      </dgm:t>
    </dgm:pt>
    <dgm:pt modelId="{77ED52E3-AD06-4319-98EF-B6465FFBFAF8}" type="pres">
      <dgm:prSet presAssocID="{D86ECC7A-B32F-4B6F-80B9-F56F9BFD33A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9F3B58-8671-4063-AAB4-74C4115EABE6}" type="pres">
      <dgm:prSet presAssocID="{32447D5F-3368-40BF-B45B-34EA8367E2D4}" presName="centerShape" presStyleLbl="node0" presStyleIdx="0" presStyleCnt="1" custScaleX="201842" custScaleY="199617" custLinFactNeighborX="-313" custLinFactNeighborY="-16105"/>
      <dgm:spPr/>
      <dgm:t>
        <a:bodyPr/>
        <a:lstStyle/>
        <a:p>
          <a:endParaRPr lang="ru-RU"/>
        </a:p>
      </dgm:t>
    </dgm:pt>
    <dgm:pt modelId="{20AEE153-8E5D-4FEB-B17D-79833CBADC6C}" type="pres">
      <dgm:prSet presAssocID="{696F1F17-9834-4C96-B807-EBAF9A274A49}" presName="parTrans" presStyleLbl="bgSibTrans2D1" presStyleIdx="0" presStyleCnt="11"/>
      <dgm:spPr/>
      <dgm:t>
        <a:bodyPr/>
        <a:lstStyle/>
        <a:p>
          <a:endParaRPr lang="ru-RU"/>
        </a:p>
      </dgm:t>
    </dgm:pt>
    <dgm:pt modelId="{F96F7BA0-AE50-4E8F-8CD6-E074F9E94CD9}" type="pres">
      <dgm:prSet presAssocID="{6E02822C-A94C-443F-A8F0-161949DBEE53}" presName="node" presStyleLbl="node1" presStyleIdx="0" presStyleCnt="11" custScaleX="182334" custScaleY="95359" custRadScaleRad="73848" custRadScaleInc="17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F639E-98D7-4465-83BE-04FA25572465}" type="pres">
      <dgm:prSet presAssocID="{808C1BBE-18BA-4D59-92F6-FFF1181EEF74}" presName="parTrans" presStyleLbl="bgSibTrans2D1" presStyleIdx="1" presStyleCnt="11"/>
      <dgm:spPr/>
      <dgm:t>
        <a:bodyPr/>
        <a:lstStyle/>
        <a:p>
          <a:endParaRPr lang="ru-RU"/>
        </a:p>
      </dgm:t>
    </dgm:pt>
    <dgm:pt modelId="{FF358171-496B-45D2-87B3-722F813DE5D5}" type="pres">
      <dgm:prSet presAssocID="{4DAD4FE4-4C16-4BB6-8001-1541CD5009E4}" presName="node" presStyleLbl="node1" presStyleIdx="1" presStyleCnt="11" custScaleX="192229" custScaleY="112217" custRadScaleRad="48055" custRadScaleInc="-321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A6930-A4E9-4BCE-B031-D824F535A2DE}" type="pres">
      <dgm:prSet presAssocID="{FB974DA5-1F9B-41C6-A47B-9B6B43A1395C}" presName="parTrans" presStyleLbl="bgSibTrans2D1" presStyleIdx="2" presStyleCnt="11"/>
      <dgm:spPr/>
      <dgm:t>
        <a:bodyPr/>
        <a:lstStyle/>
        <a:p>
          <a:endParaRPr lang="ru-RU"/>
        </a:p>
      </dgm:t>
    </dgm:pt>
    <dgm:pt modelId="{54B1B2C8-D507-432C-8D96-6631FE5C5060}" type="pres">
      <dgm:prSet presAssocID="{C4DD8F4F-9206-4AF4-8E8B-C735D69EB02C}" presName="node" presStyleLbl="node1" presStyleIdx="2" presStyleCnt="11" custScaleX="183253" custRadScaleRad="85423" custRadScaleInc="-83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89F07-5696-4323-B36F-183B14FA3D9E}" type="pres">
      <dgm:prSet presAssocID="{274950FB-1D8B-4AE9-815B-33AF222CBDAE}" presName="parTrans" presStyleLbl="bgSibTrans2D1" presStyleIdx="3" presStyleCnt="11"/>
      <dgm:spPr/>
      <dgm:t>
        <a:bodyPr/>
        <a:lstStyle/>
        <a:p>
          <a:endParaRPr lang="ru-RU"/>
        </a:p>
      </dgm:t>
    </dgm:pt>
    <dgm:pt modelId="{0CD642ED-6DB6-4545-9D3B-CAEBC6EF133A}" type="pres">
      <dgm:prSet presAssocID="{88EC4C9E-097A-4FA3-8D11-456E298F872E}" presName="node" presStyleLbl="node1" presStyleIdx="3" presStyleCnt="11" custScaleX="157387" custRadScaleRad="102666" custRadScaleInc="-80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80ED2-0C19-4B23-ACAE-3149D99279E4}" type="pres">
      <dgm:prSet presAssocID="{F00C7425-0E6B-440A-9854-C5C420635D09}" presName="parTrans" presStyleLbl="bgSibTrans2D1" presStyleIdx="4" presStyleCnt="11"/>
      <dgm:spPr/>
      <dgm:t>
        <a:bodyPr/>
        <a:lstStyle/>
        <a:p>
          <a:endParaRPr lang="ru-RU"/>
        </a:p>
      </dgm:t>
    </dgm:pt>
    <dgm:pt modelId="{BCAB356F-6D33-4899-81F4-863864270480}" type="pres">
      <dgm:prSet presAssocID="{5E66240E-61E2-4E13-9FD5-5EF91A2466B6}" presName="node" presStyleLbl="node1" presStyleIdx="4" presStyleCnt="11" custScaleX="157387" custScaleY="126157" custRadScaleRad="100716" custRadScaleInc="-33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2A9D9-BEE3-40A6-B030-3A0CF5270EA6}" type="pres">
      <dgm:prSet presAssocID="{BF1BA20A-143C-4EFC-A6C3-1965D0A018A9}" presName="parTrans" presStyleLbl="bgSibTrans2D1" presStyleIdx="5" presStyleCnt="11"/>
      <dgm:spPr/>
      <dgm:t>
        <a:bodyPr/>
        <a:lstStyle/>
        <a:p>
          <a:endParaRPr lang="ru-RU"/>
        </a:p>
      </dgm:t>
    </dgm:pt>
    <dgm:pt modelId="{98162C40-2C62-48B0-B6EA-E27F44A4DE9E}" type="pres">
      <dgm:prSet presAssocID="{C3779BD3-256F-4CB0-9EA5-A2DDC924816C}" presName="node" presStyleLbl="node1" presStyleIdx="5" presStyleCnt="11" custScaleX="162447" custScaleY="123096" custRadScaleRad="101609" custRadScaleInc="43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667C1-2756-4B87-8C53-60569CE2EC38}" type="pres">
      <dgm:prSet presAssocID="{59E208D8-0383-4EDA-A29F-FB7629334331}" presName="parTrans" presStyleLbl="bgSibTrans2D1" presStyleIdx="6" presStyleCnt="11"/>
      <dgm:spPr/>
      <dgm:t>
        <a:bodyPr/>
        <a:lstStyle/>
        <a:p>
          <a:endParaRPr lang="ru-RU"/>
        </a:p>
      </dgm:t>
    </dgm:pt>
    <dgm:pt modelId="{A55C0F78-AA46-4A8C-8EF2-5043E0C2CF74}" type="pres">
      <dgm:prSet presAssocID="{DA95C140-25B6-4255-ABF9-F6930B554CDE}" presName="node" presStyleLbl="node1" presStyleIdx="6" presStyleCnt="11" custScaleX="191013" custScaleY="137571" custRadScaleRad="106066" custRadScaleInc="114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029BB-C1A5-4043-A443-1EF9B297E066}" type="pres">
      <dgm:prSet presAssocID="{CDE56177-77A8-45B1-A4E3-EFBD72EDD391}" presName="parTrans" presStyleLbl="bgSibTrans2D1" presStyleIdx="7" presStyleCnt="11"/>
      <dgm:spPr/>
      <dgm:t>
        <a:bodyPr/>
        <a:lstStyle/>
        <a:p>
          <a:endParaRPr lang="ru-RU"/>
        </a:p>
      </dgm:t>
    </dgm:pt>
    <dgm:pt modelId="{C18C697C-C824-4EAC-91B1-09FF5F6E42F7}" type="pres">
      <dgm:prSet presAssocID="{3D63FC56-0498-4DDC-88A5-3410D24CF3FC}" presName="node" presStyleLbl="node1" presStyleIdx="7" presStyleCnt="11" custScaleX="190867" custRadScaleRad="94261" custRadScaleInc="108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0DED3-D12E-4FB4-98C2-DAA6C272E185}" type="pres">
      <dgm:prSet presAssocID="{C88AA447-D1FB-401F-B2F1-301B667A5D48}" presName="parTrans" presStyleLbl="bgSibTrans2D1" presStyleIdx="8" presStyleCnt="11"/>
      <dgm:spPr/>
      <dgm:t>
        <a:bodyPr/>
        <a:lstStyle/>
        <a:p>
          <a:endParaRPr lang="ru-RU"/>
        </a:p>
      </dgm:t>
    </dgm:pt>
    <dgm:pt modelId="{E320BA09-EE5F-4C34-9B6D-E2C19D2C66DE}" type="pres">
      <dgm:prSet presAssocID="{826089D6-0EDB-48A0-A7E9-E6B10876708B}" presName="node" presStyleLbl="node1" presStyleIdx="8" presStyleCnt="11" custScaleX="220086" custRadScaleRad="82636" custRadScaleInc="107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6C341-D632-4A58-9859-ADAEF963FC62}" type="pres">
      <dgm:prSet presAssocID="{90CF86A2-1EE6-4F13-9615-8FB32F50CF2B}" presName="parTrans" presStyleLbl="bgSibTrans2D1" presStyleIdx="9" presStyleCnt="11"/>
      <dgm:spPr/>
      <dgm:t>
        <a:bodyPr/>
        <a:lstStyle/>
        <a:p>
          <a:endParaRPr lang="ru-RU"/>
        </a:p>
      </dgm:t>
    </dgm:pt>
    <dgm:pt modelId="{301660CF-077F-46CB-B20C-956FF7A14F53}" type="pres">
      <dgm:prSet presAssocID="{9F4A90D7-F735-452B-B259-920B2254359C}" presName="node" presStyleLbl="node1" presStyleIdx="9" presStyleCnt="11" custScaleX="233065" custRadScaleRad="37152" custRadScaleInc="444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85BEE-8230-4A60-9F23-84B30DB42D21}" type="pres">
      <dgm:prSet presAssocID="{BFC12736-D92C-4719-A381-8C4D90036BFA}" presName="parTrans" presStyleLbl="bgSibTrans2D1" presStyleIdx="10" presStyleCnt="11"/>
      <dgm:spPr/>
      <dgm:t>
        <a:bodyPr/>
        <a:lstStyle/>
        <a:p>
          <a:endParaRPr lang="ru-RU"/>
        </a:p>
      </dgm:t>
    </dgm:pt>
    <dgm:pt modelId="{57BCFCFE-9113-4BFE-945D-650498F48A0F}" type="pres">
      <dgm:prSet presAssocID="{5297324C-525F-4636-982F-4C7BDC795B6F}" presName="node" presStyleLbl="node1" presStyleIdx="10" presStyleCnt="11" custScaleX="249719" custRadScaleRad="73438" custRadScaleInc="23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526E6F-BABE-4DBD-ABDB-F6261A5F6248}" srcId="{32447D5F-3368-40BF-B45B-34EA8367E2D4}" destId="{4DAD4FE4-4C16-4BB6-8001-1541CD5009E4}" srcOrd="1" destOrd="0" parTransId="{808C1BBE-18BA-4D59-92F6-FFF1181EEF74}" sibTransId="{93D3C525-975D-4A2C-8880-2E3E335EA78E}"/>
    <dgm:cxn modelId="{0B081167-C32D-4FAB-AB68-B92737C50817}" srcId="{32447D5F-3368-40BF-B45B-34EA8367E2D4}" destId="{88EC4C9E-097A-4FA3-8D11-456E298F872E}" srcOrd="3" destOrd="0" parTransId="{274950FB-1D8B-4AE9-815B-33AF222CBDAE}" sibTransId="{8C89D62A-2311-45AB-AADA-902C7084CC06}"/>
    <dgm:cxn modelId="{3D7C5000-17FC-4CDA-A921-1B7B57CAA7B8}" type="presOf" srcId="{C3779BD3-256F-4CB0-9EA5-A2DDC924816C}" destId="{98162C40-2C62-48B0-B6EA-E27F44A4DE9E}" srcOrd="0" destOrd="0" presId="urn:microsoft.com/office/officeart/2005/8/layout/radial4"/>
    <dgm:cxn modelId="{7FED1894-4093-4243-B786-1AC2868B3FC1}" type="presOf" srcId="{5E66240E-61E2-4E13-9FD5-5EF91A2466B6}" destId="{BCAB356F-6D33-4899-81F4-863864270480}" srcOrd="0" destOrd="0" presId="urn:microsoft.com/office/officeart/2005/8/layout/radial4"/>
    <dgm:cxn modelId="{6476DFA2-CA2A-406C-B08A-415BA692903F}" type="presOf" srcId="{9F4A90D7-F735-452B-B259-920B2254359C}" destId="{301660CF-077F-46CB-B20C-956FF7A14F53}" srcOrd="0" destOrd="0" presId="urn:microsoft.com/office/officeart/2005/8/layout/radial4"/>
    <dgm:cxn modelId="{19490AD4-54EE-4C5E-8205-14E73B7D18FF}" type="presOf" srcId="{C4DD8F4F-9206-4AF4-8E8B-C735D69EB02C}" destId="{54B1B2C8-D507-432C-8D96-6631FE5C5060}" srcOrd="0" destOrd="0" presId="urn:microsoft.com/office/officeart/2005/8/layout/radial4"/>
    <dgm:cxn modelId="{EAAE8D3D-A253-474B-853A-9D8A2D0DE394}" srcId="{D86ECC7A-B32F-4B6F-80B9-F56F9BFD33A2}" destId="{32447D5F-3368-40BF-B45B-34EA8367E2D4}" srcOrd="0" destOrd="0" parTransId="{CF146D26-0040-42B3-B101-86FCFC035E90}" sibTransId="{2D4F4CAE-F7E9-4268-B4AB-64DDDE2CC553}"/>
    <dgm:cxn modelId="{97E42DC5-AB9A-4CE8-9C9C-7D61C9AF8BE6}" type="presOf" srcId="{C88AA447-D1FB-401F-B2F1-301B667A5D48}" destId="{26D0DED3-D12E-4FB4-98C2-DAA6C272E185}" srcOrd="0" destOrd="0" presId="urn:microsoft.com/office/officeart/2005/8/layout/radial4"/>
    <dgm:cxn modelId="{49F6A442-5645-4551-AC35-D058A1CCAF8C}" type="presOf" srcId="{CDE56177-77A8-45B1-A4E3-EFBD72EDD391}" destId="{3AE029BB-C1A5-4043-A443-1EF9B297E066}" srcOrd="0" destOrd="0" presId="urn:microsoft.com/office/officeart/2005/8/layout/radial4"/>
    <dgm:cxn modelId="{1529075E-D956-4B08-97DE-D533D48CC41C}" type="presOf" srcId="{BFC12736-D92C-4719-A381-8C4D90036BFA}" destId="{71285BEE-8230-4A60-9F23-84B30DB42D21}" srcOrd="0" destOrd="0" presId="urn:microsoft.com/office/officeart/2005/8/layout/radial4"/>
    <dgm:cxn modelId="{BB124051-B39B-41B9-9596-650B9C32261C}" type="presOf" srcId="{59E208D8-0383-4EDA-A29F-FB7629334331}" destId="{D43667C1-2756-4B87-8C53-60569CE2EC38}" srcOrd="0" destOrd="0" presId="urn:microsoft.com/office/officeart/2005/8/layout/radial4"/>
    <dgm:cxn modelId="{1C5BB1F4-E1D9-41E9-8341-BF8C91370C5F}" type="presOf" srcId="{274950FB-1D8B-4AE9-815B-33AF222CBDAE}" destId="{E0789F07-5696-4323-B36F-183B14FA3D9E}" srcOrd="0" destOrd="0" presId="urn:microsoft.com/office/officeart/2005/8/layout/radial4"/>
    <dgm:cxn modelId="{92468179-BDB9-43BD-87A5-E4314015B442}" srcId="{32447D5F-3368-40BF-B45B-34EA8367E2D4}" destId="{DA95C140-25B6-4255-ABF9-F6930B554CDE}" srcOrd="6" destOrd="0" parTransId="{59E208D8-0383-4EDA-A29F-FB7629334331}" sibTransId="{23CA696B-2D81-49AD-AD38-6C9D68DDE5D4}"/>
    <dgm:cxn modelId="{42CB0F01-AB36-4F85-8B6A-D0962B9B95D9}" srcId="{32447D5F-3368-40BF-B45B-34EA8367E2D4}" destId="{C4DD8F4F-9206-4AF4-8E8B-C735D69EB02C}" srcOrd="2" destOrd="0" parTransId="{FB974DA5-1F9B-41C6-A47B-9B6B43A1395C}" sibTransId="{956D5C77-855B-4994-9D75-627483A40412}"/>
    <dgm:cxn modelId="{2652B8B8-EC9E-473D-B27E-8719D21D24A0}" type="presOf" srcId="{3D63FC56-0498-4DDC-88A5-3410D24CF3FC}" destId="{C18C697C-C824-4EAC-91B1-09FF5F6E42F7}" srcOrd="0" destOrd="0" presId="urn:microsoft.com/office/officeart/2005/8/layout/radial4"/>
    <dgm:cxn modelId="{197B7805-58EC-40CE-9515-A8F0C69788A9}" type="presOf" srcId="{F00C7425-0E6B-440A-9854-C5C420635D09}" destId="{1D580ED2-0C19-4B23-ACAE-3149D99279E4}" srcOrd="0" destOrd="0" presId="urn:microsoft.com/office/officeart/2005/8/layout/radial4"/>
    <dgm:cxn modelId="{C024969F-4391-4D12-BA54-BB1F716EC2F2}" type="presOf" srcId="{32447D5F-3368-40BF-B45B-34EA8367E2D4}" destId="{059F3B58-8671-4063-AAB4-74C4115EABE6}" srcOrd="0" destOrd="0" presId="urn:microsoft.com/office/officeart/2005/8/layout/radial4"/>
    <dgm:cxn modelId="{D1F37F36-C626-44DC-A00B-A8158B25D18F}" type="presOf" srcId="{696F1F17-9834-4C96-B807-EBAF9A274A49}" destId="{20AEE153-8E5D-4FEB-B17D-79833CBADC6C}" srcOrd="0" destOrd="0" presId="urn:microsoft.com/office/officeart/2005/8/layout/radial4"/>
    <dgm:cxn modelId="{8D7F567D-B05F-4032-B463-0A80E728C206}" srcId="{32447D5F-3368-40BF-B45B-34EA8367E2D4}" destId="{826089D6-0EDB-48A0-A7E9-E6B10876708B}" srcOrd="8" destOrd="0" parTransId="{C88AA447-D1FB-401F-B2F1-301B667A5D48}" sibTransId="{960BEC22-C3A6-4C20-A6C9-3489436E7637}"/>
    <dgm:cxn modelId="{03CFD6DC-F808-4643-B177-61E3B3FA3254}" type="presOf" srcId="{6E02822C-A94C-443F-A8F0-161949DBEE53}" destId="{F96F7BA0-AE50-4E8F-8CD6-E074F9E94CD9}" srcOrd="0" destOrd="0" presId="urn:microsoft.com/office/officeart/2005/8/layout/radial4"/>
    <dgm:cxn modelId="{0DE51C8E-DF5E-43F9-B3EA-0514B70FFDBD}" type="presOf" srcId="{4DAD4FE4-4C16-4BB6-8001-1541CD5009E4}" destId="{FF358171-496B-45D2-87B3-722F813DE5D5}" srcOrd="0" destOrd="0" presId="urn:microsoft.com/office/officeart/2005/8/layout/radial4"/>
    <dgm:cxn modelId="{54204DE0-AE8B-46C7-B5DD-EF1E08DA75D7}" srcId="{32447D5F-3368-40BF-B45B-34EA8367E2D4}" destId="{5E66240E-61E2-4E13-9FD5-5EF91A2466B6}" srcOrd="4" destOrd="0" parTransId="{F00C7425-0E6B-440A-9854-C5C420635D09}" sibTransId="{A935FC7F-ABD7-4C57-B93E-9A78E8A7483D}"/>
    <dgm:cxn modelId="{CB0889AB-D5BC-4ACC-A73C-E69BE5AABF78}" type="presOf" srcId="{DA95C140-25B6-4255-ABF9-F6930B554CDE}" destId="{A55C0F78-AA46-4A8C-8EF2-5043E0C2CF74}" srcOrd="0" destOrd="0" presId="urn:microsoft.com/office/officeart/2005/8/layout/radial4"/>
    <dgm:cxn modelId="{B649CEE2-DE89-46EF-9D9D-9E21E8D94E93}" type="presOf" srcId="{808C1BBE-18BA-4D59-92F6-FFF1181EEF74}" destId="{521F639E-98D7-4465-83BE-04FA25572465}" srcOrd="0" destOrd="0" presId="urn:microsoft.com/office/officeart/2005/8/layout/radial4"/>
    <dgm:cxn modelId="{C6694523-E4C1-4102-9A41-6283239CEB23}" type="presOf" srcId="{D86ECC7A-B32F-4B6F-80B9-F56F9BFD33A2}" destId="{77ED52E3-AD06-4319-98EF-B6465FFBFAF8}" srcOrd="0" destOrd="0" presId="urn:microsoft.com/office/officeart/2005/8/layout/radial4"/>
    <dgm:cxn modelId="{533CF482-6559-4597-9D74-32D5346B6C8A}" srcId="{32447D5F-3368-40BF-B45B-34EA8367E2D4}" destId="{5297324C-525F-4636-982F-4C7BDC795B6F}" srcOrd="10" destOrd="0" parTransId="{BFC12736-D92C-4719-A381-8C4D90036BFA}" sibTransId="{1D1313EF-21F1-4900-89FF-05D72D1B8FAE}"/>
    <dgm:cxn modelId="{02686B0E-4AC2-4EA1-9C51-4693FAA77FD8}" srcId="{32447D5F-3368-40BF-B45B-34EA8367E2D4}" destId="{6E02822C-A94C-443F-A8F0-161949DBEE53}" srcOrd="0" destOrd="0" parTransId="{696F1F17-9834-4C96-B807-EBAF9A274A49}" sibTransId="{D5F1D0FA-3393-40D0-A816-84079074137F}"/>
    <dgm:cxn modelId="{5F0E7C91-7AF0-4449-A5CA-AD80AA7F9064}" type="presOf" srcId="{90CF86A2-1EE6-4F13-9615-8FB32F50CF2B}" destId="{9A16C341-D632-4A58-9859-ADAEF963FC62}" srcOrd="0" destOrd="0" presId="urn:microsoft.com/office/officeart/2005/8/layout/radial4"/>
    <dgm:cxn modelId="{19570CDC-EB0D-46B5-BA54-C6620B5BE73C}" srcId="{32447D5F-3368-40BF-B45B-34EA8367E2D4}" destId="{3D63FC56-0498-4DDC-88A5-3410D24CF3FC}" srcOrd="7" destOrd="0" parTransId="{CDE56177-77A8-45B1-A4E3-EFBD72EDD391}" sibTransId="{3541C245-A9BB-4CA6-A62F-A5FBB00CA67A}"/>
    <dgm:cxn modelId="{C1991D49-B739-4102-98B8-86CE8A0BD02D}" type="presOf" srcId="{826089D6-0EDB-48A0-A7E9-E6B10876708B}" destId="{E320BA09-EE5F-4C34-9B6D-E2C19D2C66DE}" srcOrd="0" destOrd="0" presId="urn:microsoft.com/office/officeart/2005/8/layout/radial4"/>
    <dgm:cxn modelId="{8341D8A8-206D-46C5-9C6D-8E2558E5C53F}" type="presOf" srcId="{BF1BA20A-143C-4EFC-A6C3-1965D0A018A9}" destId="{5322A9D9-BEE3-40A6-B030-3A0CF5270EA6}" srcOrd="0" destOrd="0" presId="urn:microsoft.com/office/officeart/2005/8/layout/radial4"/>
    <dgm:cxn modelId="{A2E8E431-C09B-49D1-8C96-93A960A733BC}" type="presOf" srcId="{88EC4C9E-097A-4FA3-8D11-456E298F872E}" destId="{0CD642ED-6DB6-4545-9D3B-CAEBC6EF133A}" srcOrd="0" destOrd="0" presId="urn:microsoft.com/office/officeart/2005/8/layout/radial4"/>
    <dgm:cxn modelId="{E27A0CCD-5E44-4CF1-BF28-49806B989ADA}" srcId="{32447D5F-3368-40BF-B45B-34EA8367E2D4}" destId="{C3779BD3-256F-4CB0-9EA5-A2DDC924816C}" srcOrd="5" destOrd="0" parTransId="{BF1BA20A-143C-4EFC-A6C3-1965D0A018A9}" sibTransId="{8BBAE07F-6B1A-4EB7-A7B5-4CB82E0FA70B}"/>
    <dgm:cxn modelId="{0BD179D8-8BA3-4731-BE90-187C7585E313}" srcId="{32447D5F-3368-40BF-B45B-34EA8367E2D4}" destId="{9F4A90D7-F735-452B-B259-920B2254359C}" srcOrd="9" destOrd="0" parTransId="{90CF86A2-1EE6-4F13-9615-8FB32F50CF2B}" sibTransId="{1C7543DF-BE7C-43DA-82F2-B2D6C2984EB0}"/>
    <dgm:cxn modelId="{48530877-8C65-40B7-BC4E-536FE7DD6F02}" type="presOf" srcId="{FB974DA5-1F9B-41C6-A47B-9B6B43A1395C}" destId="{582A6930-A4E9-4BCE-B031-D824F535A2DE}" srcOrd="0" destOrd="0" presId="urn:microsoft.com/office/officeart/2005/8/layout/radial4"/>
    <dgm:cxn modelId="{4E3F6D38-F4D5-4CF2-A83B-D093E7F27545}" type="presOf" srcId="{5297324C-525F-4636-982F-4C7BDC795B6F}" destId="{57BCFCFE-9113-4BFE-945D-650498F48A0F}" srcOrd="0" destOrd="0" presId="urn:microsoft.com/office/officeart/2005/8/layout/radial4"/>
    <dgm:cxn modelId="{2D60CE7B-FA80-49CB-B25B-C9E574816736}" type="presParOf" srcId="{77ED52E3-AD06-4319-98EF-B6465FFBFAF8}" destId="{059F3B58-8671-4063-AAB4-74C4115EABE6}" srcOrd="0" destOrd="0" presId="urn:microsoft.com/office/officeart/2005/8/layout/radial4"/>
    <dgm:cxn modelId="{D2A6DD1B-E6A5-40B3-9C48-83DF54F8F5EF}" type="presParOf" srcId="{77ED52E3-AD06-4319-98EF-B6465FFBFAF8}" destId="{20AEE153-8E5D-4FEB-B17D-79833CBADC6C}" srcOrd="1" destOrd="0" presId="urn:microsoft.com/office/officeart/2005/8/layout/radial4"/>
    <dgm:cxn modelId="{7E02FD4B-41D6-47C0-BA21-15760AEE59C5}" type="presParOf" srcId="{77ED52E3-AD06-4319-98EF-B6465FFBFAF8}" destId="{F96F7BA0-AE50-4E8F-8CD6-E074F9E94CD9}" srcOrd="2" destOrd="0" presId="urn:microsoft.com/office/officeart/2005/8/layout/radial4"/>
    <dgm:cxn modelId="{F4465565-E679-404E-8ED5-EEA6089AF520}" type="presParOf" srcId="{77ED52E3-AD06-4319-98EF-B6465FFBFAF8}" destId="{521F639E-98D7-4465-83BE-04FA25572465}" srcOrd="3" destOrd="0" presId="urn:microsoft.com/office/officeart/2005/8/layout/radial4"/>
    <dgm:cxn modelId="{7B5014B4-21DF-4C6A-85AE-8BDCD04E354A}" type="presParOf" srcId="{77ED52E3-AD06-4319-98EF-B6465FFBFAF8}" destId="{FF358171-496B-45D2-87B3-722F813DE5D5}" srcOrd="4" destOrd="0" presId="urn:microsoft.com/office/officeart/2005/8/layout/radial4"/>
    <dgm:cxn modelId="{2BC35A30-20AB-4E34-A382-D252E0D7DADA}" type="presParOf" srcId="{77ED52E3-AD06-4319-98EF-B6465FFBFAF8}" destId="{582A6930-A4E9-4BCE-B031-D824F535A2DE}" srcOrd="5" destOrd="0" presId="urn:microsoft.com/office/officeart/2005/8/layout/radial4"/>
    <dgm:cxn modelId="{51C313A7-1922-4FC9-B059-303A1A4D3DF8}" type="presParOf" srcId="{77ED52E3-AD06-4319-98EF-B6465FFBFAF8}" destId="{54B1B2C8-D507-432C-8D96-6631FE5C5060}" srcOrd="6" destOrd="0" presId="urn:microsoft.com/office/officeart/2005/8/layout/radial4"/>
    <dgm:cxn modelId="{A2DA27BA-8A2A-402A-A72D-D6248C265F4B}" type="presParOf" srcId="{77ED52E3-AD06-4319-98EF-B6465FFBFAF8}" destId="{E0789F07-5696-4323-B36F-183B14FA3D9E}" srcOrd="7" destOrd="0" presId="urn:microsoft.com/office/officeart/2005/8/layout/radial4"/>
    <dgm:cxn modelId="{C97F0022-1B85-414E-8BA1-778352CF2720}" type="presParOf" srcId="{77ED52E3-AD06-4319-98EF-B6465FFBFAF8}" destId="{0CD642ED-6DB6-4545-9D3B-CAEBC6EF133A}" srcOrd="8" destOrd="0" presId="urn:microsoft.com/office/officeart/2005/8/layout/radial4"/>
    <dgm:cxn modelId="{4C29A50F-40AF-49CB-B7A6-13EF2F41F849}" type="presParOf" srcId="{77ED52E3-AD06-4319-98EF-B6465FFBFAF8}" destId="{1D580ED2-0C19-4B23-ACAE-3149D99279E4}" srcOrd="9" destOrd="0" presId="urn:microsoft.com/office/officeart/2005/8/layout/radial4"/>
    <dgm:cxn modelId="{B0F2B9EC-321F-4E90-8CFE-8FD967440AD3}" type="presParOf" srcId="{77ED52E3-AD06-4319-98EF-B6465FFBFAF8}" destId="{BCAB356F-6D33-4899-81F4-863864270480}" srcOrd="10" destOrd="0" presId="urn:microsoft.com/office/officeart/2005/8/layout/radial4"/>
    <dgm:cxn modelId="{FFF1638B-009D-4640-A280-3495B3C0BE35}" type="presParOf" srcId="{77ED52E3-AD06-4319-98EF-B6465FFBFAF8}" destId="{5322A9D9-BEE3-40A6-B030-3A0CF5270EA6}" srcOrd="11" destOrd="0" presId="urn:microsoft.com/office/officeart/2005/8/layout/radial4"/>
    <dgm:cxn modelId="{30464914-E460-4766-A9AD-0925C9A2574D}" type="presParOf" srcId="{77ED52E3-AD06-4319-98EF-B6465FFBFAF8}" destId="{98162C40-2C62-48B0-B6EA-E27F44A4DE9E}" srcOrd="12" destOrd="0" presId="urn:microsoft.com/office/officeart/2005/8/layout/radial4"/>
    <dgm:cxn modelId="{23D47B0C-9826-4D1F-9654-F4E968A880AE}" type="presParOf" srcId="{77ED52E3-AD06-4319-98EF-B6465FFBFAF8}" destId="{D43667C1-2756-4B87-8C53-60569CE2EC38}" srcOrd="13" destOrd="0" presId="urn:microsoft.com/office/officeart/2005/8/layout/radial4"/>
    <dgm:cxn modelId="{6B4A5241-2DFE-48E4-8C3D-9F57C52145AF}" type="presParOf" srcId="{77ED52E3-AD06-4319-98EF-B6465FFBFAF8}" destId="{A55C0F78-AA46-4A8C-8EF2-5043E0C2CF74}" srcOrd="14" destOrd="0" presId="urn:microsoft.com/office/officeart/2005/8/layout/radial4"/>
    <dgm:cxn modelId="{EA52067E-F145-44AE-A310-63D4A9A1D3C9}" type="presParOf" srcId="{77ED52E3-AD06-4319-98EF-B6465FFBFAF8}" destId="{3AE029BB-C1A5-4043-A443-1EF9B297E066}" srcOrd="15" destOrd="0" presId="urn:microsoft.com/office/officeart/2005/8/layout/radial4"/>
    <dgm:cxn modelId="{8966D0A8-733E-40C9-A32F-6880D48A85F0}" type="presParOf" srcId="{77ED52E3-AD06-4319-98EF-B6465FFBFAF8}" destId="{C18C697C-C824-4EAC-91B1-09FF5F6E42F7}" srcOrd="16" destOrd="0" presId="urn:microsoft.com/office/officeart/2005/8/layout/radial4"/>
    <dgm:cxn modelId="{35D22F59-E300-468D-B915-4924514C77A1}" type="presParOf" srcId="{77ED52E3-AD06-4319-98EF-B6465FFBFAF8}" destId="{26D0DED3-D12E-4FB4-98C2-DAA6C272E185}" srcOrd="17" destOrd="0" presId="urn:microsoft.com/office/officeart/2005/8/layout/radial4"/>
    <dgm:cxn modelId="{06BC045D-1904-4428-A94A-8D886400231D}" type="presParOf" srcId="{77ED52E3-AD06-4319-98EF-B6465FFBFAF8}" destId="{E320BA09-EE5F-4C34-9B6D-E2C19D2C66DE}" srcOrd="18" destOrd="0" presId="urn:microsoft.com/office/officeart/2005/8/layout/radial4"/>
    <dgm:cxn modelId="{3EC7ED79-933E-4492-A59C-6B8297900890}" type="presParOf" srcId="{77ED52E3-AD06-4319-98EF-B6465FFBFAF8}" destId="{9A16C341-D632-4A58-9859-ADAEF963FC62}" srcOrd="19" destOrd="0" presId="urn:microsoft.com/office/officeart/2005/8/layout/radial4"/>
    <dgm:cxn modelId="{6E0F5C3E-6EA2-494F-8C58-95BEAEA7A75E}" type="presParOf" srcId="{77ED52E3-AD06-4319-98EF-B6465FFBFAF8}" destId="{301660CF-077F-46CB-B20C-956FF7A14F53}" srcOrd="20" destOrd="0" presId="urn:microsoft.com/office/officeart/2005/8/layout/radial4"/>
    <dgm:cxn modelId="{EDBED034-0524-418F-87BF-3620860228F4}" type="presParOf" srcId="{77ED52E3-AD06-4319-98EF-B6465FFBFAF8}" destId="{71285BEE-8230-4A60-9F23-84B30DB42D21}" srcOrd="21" destOrd="0" presId="urn:microsoft.com/office/officeart/2005/8/layout/radial4"/>
    <dgm:cxn modelId="{3BCAD70C-9BB0-4562-B053-755A0950E842}" type="presParOf" srcId="{77ED52E3-AD06-4319-98EF-B6465FFBFAF8}" destId="{57BCFCFE-9113-4BFE-945D-650498F48A0F}" srcOrd="2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0C129E-BAEE-4D64-9A0D-6D012F8916AE}" type="doc">
      <dgm:prSet loTypeId="urn:microsoft.com/office/officeart/2005/8/layout/radial5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DD279C0-AAD5-4985-B778-E35A19B36274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2800" b="1" dirty="0" smtClean="0"/>
            <a:t>Методики обработки результатов испытаний</a:t>
          </a:r>
          <a:endParaRPr lang="ru-RU" sz="2800" b="1" dirty="0"/>
        </a:p>
      </dgm:t>
    </dgm:pt>
    <dgm:pt modelId="{F2411C13-D9EE-4417-A9A3-AF6BB08084C6}" type="parTrans" cxnId="{B3933B3C-F282-44CB-8828-E4854B8E710E}">
      <dgm:prSet/>
      <dgm:spPr/>
      <dgm:t>
        <a:bodyPr/>
        <a:lstStyle/>
        <a:p>
          <a:endParaRPr lang="ru-RU" sz="2800" b="1"/>
        </a:p>
      </dgm:t>
    </dgm:pt>
    <dgm:pt modelId="{EC3E58F8-16EB-46FD-A93E-0A80B16D4847}" type="sibTrans" cxnId="{B3933B3C-F282-44CB-8828-E4854B8E710E}">
      <dgm:prSet/>
      <dgm:spPr/>
      <dgm:t>
        <a:bodyPr/>
        <a:lstStyle/>
        <a:p>
          <a:endParaRPr lang="ru-RU" sz="2800" b="1"/>
        </a:p>
      </dgm:t>
    </dgm:pt>
    <dgm:pt modelId="{898034D7-AA79-4F22-9B0E-5CD480EACBE1}">
      <dgm:prSet phldrT="[Текст]" custT="1"/>
      <dgm:spPr/>
      <dgm:t>
        <a:bodyPr/>
        <a:lstStyle/>
        <a:p>
          <a:r>
            <a:rPr lang="en-US" sz="2800" b="1" dirty="0" err="1" smtClean="0"/>
            <a:t>Casagrande</a:t>
          </a:r>
          <a:endParaRPr lang="ru-RU" sz="2800" b="1" dirty="0"/>
        </a:p>
      </dgm:t>
    </dgm:pt>
    <dgm:pt modelId="{1F052024-2C24-41C0-91CA-7B321172B2B2}" type="parTrans" cxnId="{084E7165-42F9-48E9-A6C1-B6925E6F6209}">
      <dgm:prSet custT="1"/>
      <dgm:spPr/>
      <dgm:t>
        <a:bodyPr/>
        <a:lstStyle/>
        <a:p>
          <a:endParaRPr lang="ru-RU" sz="2800" b="1"/>
        </a:p>
      </dgm:t>
    </dgm:pt>
    <dgm:pt modelId="{CA026615-1CCA-49D5-B5C5-A4564BAB3E15}" type="sibTrans" cxnId="{084E7165-42F9-48E9-A6C1-B6925E6F6209}">
      <dgm:prSet/>
      <dgm:spPr/>
      <dgm:t>
        <a:bodyPr/>
        <a:lstStyle/>
        <a:p>
          <a:endParaRPr lang="ru-RU" sz="2800" b="1"/>
        </a:p>
      </dgm:t>
    </dgm:pt>
    <dgm:pt modelId="{580B10D0-EB1D-46DD-A3E2-1D23DABE3F47}">
      <dgm:prSet phldrT="[Текст]" custT="1"/>
      <dgm:spPr/>
      <dgm:t>
        <a:bodyPr/>
        <a:lstStyle/>
        <a:p>
          <a:r>
            <a:rPr lang="en-US" sz="2800" b="1" dirty="0" smtClean="0"/>
            <a:t>Becker</a:t>
          </a:r>
          <a:endParaRPr lang="ru-RU" sz="2800" b="1" dirty="0"/>
        </a:p>
      </dgm:t>
    </dgm:pt>
    <dgm:pt modelId="{6B8EC57F-8BCC-47C1-813E-919107B0D9CF}" type="parTrans" cxnId="{37910EAE-BAA1-4445-A674-88C6A596A683}">
      <dgm:prSet custT="1"/>
      <dgm:spPr/>
      <dgm:t>
        <a:bodyPr/>
        <a:lstStyle/>
        <a:p>
          <a:endParaRPr lang="ru-RU" sz="2800" b="1"/>
        </a:p>
      </dgm:t>
    </dgm:pt>
    <dgm:pt modelId="{BAC8F84A-3227-4CEE-ABE3-085E105325ED}" type="sibTrans" cxnId="{37910EAE-BAA1-4445-A674-88C6A596A683}">
      <dgm:prSet/>
      <dgm:spPr/>
      <dgm:t>
        <a:bodyPr/>
        <a:lstStyle/>
        <a:p>
          <a:endParaRPr lang="ru-RU" sz="2800" b="1"/>
        </a:p>
      </dgm:t>
    </dgm:pt>
    <dgm:pt modelId="{C46FDB21-48E4-4AFA-BCC9-4E44920AEF50}">
      <dgm:prSet phldrT="[Текст]" custT="1"/>
      <dgm:spPr/>
      <dgm:t>
        <a:bodyPr/>
        <a:lstStyle/>
        <a:p>
          <a:r>
            <a:rPr lang="en-US" sz="2800" b="1" dirty="0" smtClean="0"/>
            <a:t>Silva</a:t>
          </a:r>
          <a:endParaRPr lang="ru-RU" sz="2800" b="1" dirty="0"/>
        </a:p>
      </dgm:t>
    </dgm:pt>
    <dgm:pt modelId="{AC3D8C7A-C520-47AC-9A69-E9162C94D4EF}" type="parTrans" cxnId="{2D8675F8-B0A5-4E51-B2AA-A9C40C519981}">
      <dgm:prSet custT="1"/>
      <dgm:spPr/>
      <dgm:t>
        <a:bodyPr/>
        <a:lstStyle/>
        <a:p>
          <a:endParaRPr lang="ru-RU" sz="2800" b="1"/>
        </a:p>
      </dgm:t>
    </dgm:pt>
    <dgm:pt modelId="{765EE177-E706-475B-8967-16DD2DACDEBB}" type="sibTrans" cxnId="{2D8675F8-B0A5-4E51-B2AA-A9C40C519981}">
      <dgm:prSet/>
      <dgm:spPr/>
      <dgm:t>
        <a:bodyPr/>
        <a:lstStyle/>
        <a:p>
          <a:endParaRPr lang="ru-RU" sz="2800" b="1"/>
        </a:p>
      </dgm:t>
    </dgm:pt>
    <dgm:pt modelId="{96685FE3-4D5E-47D9-A2D2-F3F55B26BE37}">
      <dgm:prSet phldrT="[Текст]" custT="1"/>
      <dgm:spPr/>
      <dgm:t>
        <a:bodyPr/>
        <a:lstStyle/>
        <a:p>
          <a:r>
            <a:rPr lang="en-US" sz="2800" b="1" dirty="0" err="1" smtClean="0"/>
            <a:t>Tavenas</a:t>
          </a:r>
          <a:endParaRPr lang="ru-RU" sz="2800" b="1" dirty="0"/>
        </a:p>
      </dgm:t>
    </dgm:pt>
    <dgm:pt modelId="{7546B13C-582D-43EE-BCA4-E68627AE5D25}" type="parTrans" cxnId="{D0F8F01A-D110-492E-A319-568F163CF0F0}">
      <dgm:prSet custT="1"/>
      <dgm:spPr/>
      <dgm:t>
        <a:bodyPr/>
        <a:lstStyle/>
        <a:p>
          <a:endParaRPr lang="ru-RU" sz="2800" b="1"/>
        </a:p>
      </dgm:t>
    </dgm:pt>
    <dgm:pt modelId="{1A5CD286-C3DF-419D-8092-9B60FAC136FC}" type="sibTrans" cxnId="{D0F8F01A-D110-492E-A319-568F163CF0F0}">
      <dgm:prSet/>
      <dgm:spPr/>
      <dgm:t>
        <a:bodyPr/>
        <a:lstStyle/>
        <a:p>
          <a:endParaRPr lang="ru-RU" sz="2800" b="1"/>
        </a:p>
      </dgm:t>
    </dgm:pt>
    <dgm:pt modelId="{8983979E-0472-4B0D-8AF0-6D91C941561A}">
      <dgm:prSet phldrT="[Текст]" custT="1"/>
      <dgm:spPr/>
      <dgm:t>
        <a:bodyPr/>
        <a:lstStyle/>
        <a:p>
          <a:r>
            <a:rPr lang="en-US" sz="2800" b="1" dirty="0" err="1" smtClean="0"/>
            <a:t>Senol</a:t>
          </a:r>
          <a:r>
            <a:rPr lang="en-US" sz="2800" b="1" dirty="0" smtClean="0"/>
            <a:t> and </a:t>
          </a:r>
          <a:r>
            <a:rPr lang="en-US" sz="2800" b="1" dirty="0" err="1" smtClean="0"/>
            <a:t>Saglamer</a:t>
          </a:r>
          <a:endParaRPr lang="ru-RU" sz="2800" b="1" dirty="0"/>
        </a:p>
      </dgm:t>
    </dgm:pt>
    <dgm:pt modelId="{A0FF6992-3D3F-4D8A-BD6D-5186671147FD}" type="parTrans" cxnId="{C8CFDEB3-62F5-40D7-B67C-D2503B339E2D}">
      <dgm:prSet custT="1"/>
      <dgm:spPr/>
      <dgm:t>
        <a:bodyPr/>
        <a:lstStyle/>
        <a:p>
          <a:endParaRPr lang="ru-RU" sz="2800" b="1"/>
        </a:p>
      </dgm:t>
    </dgm:pt>
    <dgm:pt modelId="{DF6220F0-2A22-4CCD-8FF4-D0A973CD6533}" type="sibTrans" cxnId="{C8CFDEB3-62F5-40D7-B67C-D2503B339E2D}">
      <dgm:prSet/>
      <dgm:spPr/>
      <dgm:t>
        <a:bodyPr/>
        <a:lstStyle/>
        <a:p>
          <a:endParaRPr lang="ru-RU" sz="2800" b="1"/>
        </a:p>
      </dgm:t>
    </dgm:pt>
    <dgm:pt modelId="{F4D1FCB5-DEC4-482D-9E44-32B681398D9E}">
      <dgm:prSet phldrT="[Текст]" custT="1"/>
      <dgm:spPr/>
      <dgm:t>
        <a:bodyPr/>
        <a:lstStyle/>
        <a:p>
          <a:r>
            <a:rPr lang="en-US" sz="2800" b="1" dirty="0" smtClean="0"/>
            <a:t>Jacobsen</a:t>
          </a:r>
          <a:endParaRPr lang="ru-RU" sz="2800" b="1" dirty="0"/>
        </a:p>
      </dgm:t>
    </dgm:pt>
    <dgm:pt modelId="{86F5C913-8E1A-4153-BA8E-D8075E9F002E}" type="parTrans" cxnId="{00D2FECA-9316-4961-ACDC-1C73FD67B716}">
      <dgm:prSet custT="1"/>
      <dgm:spPr/>
      <dgm:t>
        <a:bodyPr/>
        <a:lstStyle/>
        <a:p>
          <a:endParaRPr lang="ru-RU" sz="2800" b="1"/>
        </a:p>
      </dgm:t>
    </dgm:pt>
    <dgm:pt modelId="{5BAC1F63-B26E-4BF0-9FDC-9EEFB9C850CB}" type="sibTrans" cxnId="{00D2FECA-9316-4961-ACDC-1C73FD67B716}">
      <dgm:prSet/>
      <dgm:spPr/>
      <dgm:t>
        <a:bodyPr/>
        <a:lstStyle/>
        <a:p>
          <a:endParaRPr lang="ru-RU" sz="2800" b="1"/>
        </a:p>
      </dgm:t>
    </dgm:pt>
    <dgm:pt modelId="{518C2E9F-2FA5-495F-9A5E-84ABA87A0C7E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800" b="1" dirty="0" smtClean="0"/>
            <a:t>Jose</a:t>
          </a:r>
          <a:endParaRPr lang="ru-RU" sz="2800" b="1" dirty="0"/>
        </a:p>
      </dgm:t>
    </dgm:pt>
    <dgm:pt modelId="{DE065556-F4FC-4513-9751-D82C9009E3DC}" type="parTrans" cxnId="{41A2B14A-2239-4A4C-A806-8184C4FBA9CD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 sz="2800" b="1"/>
        </a:p>
      </dgm:t>
    </dgm:pt>
    <dgm:pt modelId="{9982D1CF-BEF2-40C6-8BE1-1D2EE5699AAE}" type="sibTrans" cxnId="{41A2B14A-2239-4A4C-A806-8184C4FBA9CD}">
      <dgm:prSet/>
      <dgm:spPr/>
      <dgm:t>
        <a:bodyPr/>
        <a:lstStyle/>
        <a:p>
          <a:endParaRPr lang="ru-RU" sz="2800" b="1"/>
        </a:p>
      </dgm:t>
    </dgm:pt>
    <dgm:pt modelId="{29631B62-7597-492C-ACE4-25B243F520F1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800" b="1" dirty="0" smtClean="0"/>
            <a:t>Oikawa</a:t>
          </a:r>
          <a:endParaRPr lang="ru-RU" sz="2800" b="1" dirty="0"/>
        </a:p>
      </dgm:t>
    </dgm:pt>
    <dgm:pt modelId="{73BF0AFF-A0AF-447A-BCA6-B83FFB90B796}" type="parTrans" cxnId="{AEC8974F-53DC-426A-87FB-1FD4969EDCD0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ru-RU" sz="2800" b="1"/>
        </a:p>
      </dgm:t>
    </dgm:pt>
    <dgm:pt modelId="{7D41CB50-0B67-459B-A8E7-AB73E657FC32}" type="sibTrans" cxnId="{AEC8974F-53DC-426A-87FB-1FD4969EDCD0}">
      <dgm:prSet/>
      <dgm:spPr/>
      <dgm:t>
        <a:bodyPr/>
        <a:lstStyle/>
        <a:p>
          <a:endParaRPr lang="ru-RU" sz="2800" b="1"/>
        </a:p>
      </dgm:t>
    </dgm:pt>
    <dgm:pt modelId="{2336A018-53E6-4FFF-8895-1B729E379F5C}" type="pres">
      <dgm:prSet presAssocID="{A60C129E-BAEE-4D64-9A0D-6D012F8916A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524D3F-26F5-4B5B-986D-0E833C2BEC47}" type="pres">
      <dgm:prSet presAssocID="{0DD279C0-AAD5-4985-B778-E35A19B36274}" presName="centerShape" presStyleLbl="node0" presStyleIdx="0" presStyleCnt="1" custScaleX="242913" custScaleY="176942" custLinFactNeighborX="1566" custLinFactNeighborY="783"/>
      <dgm:spPr/>
      <dgm:t>
        <a:bodyPr/>
        <a:lstStyle/>
        <a:p>
          <a:endParaRPr lang="ru-RU"/>
        </a:p>
      </dgm:t>
    </dgm:pt>
    <dgm:pt modelId="{449A93E1-2D6B-4E4F-A4E8-35756C6A00F9}" type="pres">
      <dgm:prSet presAssocID="{1F052024-2C24-41C0-91CA-7B321172B2B2}" presName="parTrans" presStyleLbl="sibTrans2D1" presStyleIdx="0" presStyleCnt="8" custLinFactNeighborY="-9982"/>
      <dgm:spPr/>
      <dgm:t>
        <a:bodyPr/>
        <a:lstStyle/>
        <a:p>
          <a:endParaRPr lang="ru-RU"/>
        </a:p>
      </dgm:t>
    </dgm:pt>
    <dgm:pt modelId="{71CFD82A-B1C3-4874-84E1-AE41D682FD15}" type="pres">
      <dgm:prSet presAssocID="{1F052024-2C24-41C0-91CA-7B321172B2B2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E0F37779-52B2-4C8E-A32D-BD3CAF251F2B}" type="pres">
      <dgm:prSet presAssocID="{898034D7-AA79-4F22-9B0E-5CD480EACBE1}" presName="node" presStyleLbl="node1" presStyleIdx="0" presStyleCnt="8" custScaleX="163358" custScaleY="74257" custRadScaleRad="96777" custRadScaleInc="-6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04B5E-2F91-44B5-B7E0-A80C22EC67CF}" type="pres">
      <dgm:prSet presAssocID="{6B8EC57F-8BCC-47C1-813E-919107B0D9CF}" presName="parTrans" presStyleLbl="sibTrans2D1" presStyleIdx="1" presStyleCnt="8"/>
      <dgm:spPr/>
      <dgm:t>
        <a:bodyPr/>
        <a:lstStyle/>
        <a:p>
          <a:endParaRPr lang="ru-RU"/>
        </a:p>
      </dgm:t>
    </dgm:pt>
    <dgm:pt modelId="{EFEBCF57-C699-4F1D-85FE-39BAB36A15A3}" type="pres">
      <dgm:prSet presAssocID="{6B8EC57F-8BCC-47C1-813E-919107B0D9CF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20122690-5F97-42A9-A755-820740061F03}" type="pres">
      <dgm:prSet presAssocID="{580B10D0-EB1D-46DD-A3E2-1D23DABE3F47}" presName="node" presStyleLbl="node1" presStyleIdx="1" presStyleCnt="8" custScaleX="143572" custScaleY="64683" custRadScaleRad="135832" custRadScaleInc="51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D8F5B-9450-4524-9BA6-D407721C37B2}" type="pres">
      <dgm:prSet presAssocID="{AC3D8C7A-C520-47AC-9A69-E9162C94D4EF}" presName="parTrans" presStyleLbl="sibTrans2D1" presStyleIdx="2" presStyleCnt="8" custScaleX="105213"/>
      <dgm:spPr/>
      <dgm:t>
        <a:bodyPr/>
        <a:lstStyle/>
        <a:p>
          <a:endParaRPr lang="ru-RU"/>
        </a:p>
      </dgm:t>
    </dgm:pt>
    <dgm:pt modelId="{78FB6168-E200-43F1-ABF1-11F694167331}" type="pres">
      <dgm:prSet presAssocID="{AC3D8C7A-C520-47AC-9A69-E9162C94D4EF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8701D93B-B95F-4BA7-A15D-9D521BE1BE0A}" type="pres">
      <dgm:prSet presAssocID="{C46FDB21-48E4-4AFA-BCC9-4E44920AEF50}" presName="node" presStyleLbl="node1" presStyleIdx="2" presStyleCnt="8" custScaleX="99481" custScaleY="57941" custRadScaleRad="182994" custRadScaleInc="3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72259-D6AB-402E-A2C7-A39B9F6C5287}" type="pres">
      <dgm:prSet presAssocID="{7546B13C-582D-43EE-BCA4-E68627AE5D25}" presName="parTrans" presStyleLbl="sibTrans2D1" presStyleIdx="3" presStyleCnt="8"/>
      <dgm:spPr/>
      <dgm:t>
        <a:bodyPr/>
        <a:lstStyle/>
        <a:p>
          <a:endParaRPr lang="ru-RU"/>
        </a:p>
      </dgm:t>
    </dgm:pt>
    <dgm:pt modelId="{BC4B0F0B-F141-4A6F-A853-2B8037529B23}" type="pres">
      <dgm:prSet presAssocID="{7546B13C-582D-43EE-BCA4-E68627AE5D25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1394A170-221F-40DD-B6B0-B06F3D104DC6}" type="pres">
      <dgm:prSet presAssocID="{96685FE3-4D5E-47D9-A2D2-F3F55B26BE37}" presName="node" presStyleLbl="node1" presStyleIdx="3" presStyleCnt="8" custScaleX="130338" custScaleY="65761" custRadScaleRad="148245" custRadScaleInc="-41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DA90F-7336-46D8-B39C-46B07119AABB}" type="pres">
      <dgm:prSet presAssocID="{A0FF6992-3D3F-4D8A-BD6D-5186671147FD}" presName="parTrans" presStyleLbl="sibTrans2D1" presStyleIdx="4" presStyleCnt="8" custScaleX="112804" custLinFactNeighborY="12232"/>
      <dgm:spPr/>
      <dgm:t>
        <a:bodyPr/>
        <a:lstStyle/>
        <a:p>
          <a:endParaRPr lang="ru-RU"/>
        </a:p>
      </dgm:t>
    </dgm:pt>
    <dgm:pt modelId="{02B70779-0A57-41DB-ADDB-E89EE2164C6D}" type="pres">
      <dgm:prSet presAssocID="{A0FF6992-3D3F-4D8A-BD6D-5186671147FD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0C1FA5EC-883D-4DF6-8460-3824883785C6}" type="pres">
      <dgm:prSet presAssocID="{8983979E-0472-4B0D-8AF0-6D91C941561A}" presName="node" presStyleLbl="node1" presStyleIdx="4" presStyleCnt="8" custScaleX="150249" custScaleY="85977" custRadScaleRad="102397" custRadScaleInc="-7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2D187-1159-40D1-B0C2-5B3133D2ACA1}" type="pres">
      <dgm:prSet presAssocID="{86F5C913-8E1A-4153-BA8E-D8075E9F002E}" presName="parTrans" presStyleLbl="sibTrans2D1" presStyleIdx="5" presStyleCnt="8"/>
      <dgm:spPr/>
      <dgm:t>
        <a:bodyPr/>
        <a:lstStyle/>
        <a:p>
          <a:endParaRPr lang="ru-RU"/>
        </a:p>
      </dgm:t>
    </dgm:pt>
    <dgm:pt modelId="{69D5827F-EFFE-4F54-923F-95F1EB041536}" type="pres">
      <dgm:prSet presAssocID="{86F5C913-8E1A-4153-BA8E-D8075E9F002E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B3658B2E-CE82-4324-9462-44E3DB0CCD2A}" type="pres">
      <dgm:prSet presAssocID="{F4D1FCB5-DEC4-482D-9E44-32B681398D9E}" presName="node" presStyleLbl="node1" presStyleIdx="5" presStyleCnt="8" custScaleX="135242" custScaleY="69602" custRadScaleRad="145653" custRadScaleInc="47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FB615-6044-49C9-BE6D-0756D08ACD0A}" type="pres">
      <dgm:prSet presAssocID="{DE065556-F4FC-4513-9751-D82C9009E3DC}" presName="parTrans" presStyleLbl="sibTrans2D1" presStyleIdx="6" presStyleCnt="8" custScaleX="121850"/>
      <dgm:spPr/>
      <dgm:t>
        <a:bodyPr/>
        <a:lstStyle/>
        <a:p>
          <a:endParaRPr lang="ru-RU"/>
        </a:p>
      </dgm:t>
    </dgm:pt>
    <dgm:pt modelId="{99C874B4-E6DF-4885-8695-63EF1B8E1FCE}" type="pres">
      <dgm:prSet presAssocID="{DE065556-F4FC-4513-9751-D82C9009E3DC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C6E751D5-85C7-49D6-A488-DB40F7BE13CA}" type="pres">
      <dgm:prSet presAssocID="{518C2E9F-2FA5-495F-9A5E-84ABA87A0C7E}" presName="node" presStyleLbl="node1" presStyleIdx="6" presStyleCnt="8" custScaleX="109148" custScaleY="52595" custRadScaleRad="176397" custRadScaleInc="-1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7C824-1F23-4D12-B306-D1208E65ACE2}" type="pres">
      <dgm:prSet presAssocID="{73BF0AFF-A0AF-447A-BCA6-B83FFB90B796}" presName="parTrans" presStyleLbl="sibTrans2D1" presStyleIdx="7" presStyleCnt="8"/>
      <dgm:spPr/>
      <dgm:t>
        <a:bodyPr/>
        <a:lstStyle/>
        <a:p>
          <a:endParaRPr lang="ru-RU"/>
        </a:p>
      </dgm:t>
    </dgm:pt>
    <dgm:pt modelId="{8445085D-9374-482A-851C-D8ECA183CA74}" type="pres">
      <dgm:prSet presAssocID="{73BF0AFF-A0AF-447A-BCA6-B83FFB90B796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C171AE31-AA32-46D0-A01E-86244A1F75D6}" type="pres">
      <dgm:prSet presAssocID="{29631B62-7597-492C-ACE4-25B243F520F1}" presName="node" presStyleLbl="node1" presStyleIdx="7" presStyleCnt="8" custScaleX="151092" custScaleY="69105" custRadScaleRad="136998" custRadScaleInc="-56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068EC7-BA7C-4891-B6D5-AD2F3F79AE01}" type="presOf" srcId="{86F5C913-8E1A-4153-BA8E-D8075E9F002E}" destId="{FA12D187-1159-40D1-B0C2-5B3133D2ACA1}" srcOrd="0" destOrd="0" presId="urn:microsoft.com/office/officeart/2005/8/layout/radial5"/>
    <dgm:cxn modelId="{1780F6A0-2A4F-4081-8642-C9315CBA18B0}" type="presOf" srcId="{73BF0AFF-A0AF-447A-BCA6-B83FFB90B796}" destId="{8445085D-9374-482A-851C-D8ECA183CA74}" srcOrd="1" destOrd="0" presId="urn:microsoft.com/office/officeart/2005/8/layout/radial5"/>
    <dgm:cxn modelId="{F1C004C1-56E4-4DE9-AB87-13D11A54ECCF}" type="presOf" srcId="{7546B13C-582D-43EE-BCA4-E68627AE5D25}" destId="{BC4B0F0B-F141-4A6F-A853-2B8037529B23}" srcOrd="1" destOrd="0" presId="urn:microsoft.com/office/officeart/2005/8/layout/radial5"/>
    <dgm:cxn modelId="{4DF6A4F8-E429-4C8E-878B-6EFCCCCFE4B4}" type="presOf" srcId="{898034D7-AA79-4F22-9B0E-5CD480EACBE1}" destId="{E0F37779-52B2-4C8E-A32D-BD3CAF251F2B}" srcOrd="0" destOrd="0" presId="urn:microsoft.com/office/officeart/2005/8/layout/radial5"/>
    <dgm:cxn modelId="{C8CFDEB3-62F5-40D7-B67C-D2503B339E2D}" srcId="{0DD279C0-AAD5-4985-B778-E35A19B36274}" destId="{8983979E-0472-4B0D-8AF0-6D91C941561A}" srcOrd="4" destOrd="0" parTransId="{A0FF6992-3D3F-4D8A-BD6D-5186671147FD}" sibTransId="{DF6220F0-2A22-4CCD-8FF4-D0A973CD6533}"/>
    <dgm:cxn modelId="{A3CF7D54-E271-4D35-9BD5-59DF185E701B}" type="presOf" srcId="{DE065556-F4FC-4513-9751-D82C9009E3DC}" destId="{152FB615-6044-49C9-BE6D-0756D08ACD0A}" srcOrd="0" destOrd="0" presId="urn:microsoft.com/office/officeart/2005/8/layout/radial5"/>
    <dgm:cxn modelId="{DA3B75A4-DAE4-4D77-A70D-368983E55F31}" type="presOf" srcId="{AC3D8C7A-C520-47AC-9A69-E9162C94D4EF}" destId="{52FD8F5B-9450-4524-9BA6-D407721C37B2}" srcOrd="0" destOrd="0" presId="urn:microsoft.com/office/officeart/2005/8/layout/radial5"/>
    <dgm:cxn modelId="{3D89A605-4290-4E65-AD93-EA9A81D96699}" type="presOf" srcId="{F4D1FCB5-DEC4-482D-9E44-32B681398D9E}" destId="{B3658B2E-CE82-4324-9462-44E3DB0CCD2A}" srcOrd="0" destOrd="0" presId="urn:microsoft.com/office/officeart/2005/8/layout/radial5"/>
    <dgm:cxn modelId="{00D2FECA-9316-4961-ACDC-1C73FD67B716}" srcId="{0DD279C0-AAD5-4985-B778-E35A19B36274}" destId="{F4D1FCB5-DEC4-482D-9E44-32B681398D9E}" srcOrd="5" destOrd="0" parTransId="{86F5C913-8E1A-4153-BA8E-D8075E9F002E}" sibTransId="{5BAC1F63-B26E-4BF0-9FDC-9EEFB9C850CB}"/>
    <dgm:cxn modelId="{41A2B14A-2239-4A4C-A806-8184C4FBA9CD}" srcId="{0DD279C0-AAD5-4985-B778-E35A19B36274}" destId="{518C2E9F-2FA5-495F-9A5E-84ABA87A0C7E}" srcOrd="6" destOrd="0" parTransId="{DE065556-F4FC-4513-9751-D82C9009E3DC}" sibTransId="{9982D1CF-BEF2-40C6-8BE1-1D2EE5699AAE}"/>
    <dgm:cxn modelId="{EC4195B1-AF4A-4105-90B4-1232E3203D73}" type="presOf" srcId="{DE065556-F4FC-4513-9751-D82C9009E3DC}" destId="{99C874B4-E6DF-4885-8695-63EF1B8E1FCE}" srcOrd="1" destOrd="0" presId="urn:microsoft.com/office/officeart/2005/8/layout/radial5"/>
    <dgm:cxn modelId="{E74AEC20-B456-4938-A2AA-B2CA947597A1}" type="presOf" srcId="{A60C129E-BAEE-4D64-9A0D-6D012F8916AE}" destId="{2336A018-53E6-4FFF-8895-1B729E379F5C}" srcOrd="0" destOrd="0" presId="urn:microsoft.com/office/officeart/2005/8/layout/radial5"/>
    <dgm:cxn modelId="{AEC8974F-53DC-426A-87FB-1FD4969EDCD0}" srcId="{0DD279C0-AAD5-4985-B778-E35A19B36274}" destId="{29631B62-7597-492C-ACE4-25B243F520F1}" srcOrd="7" destOrd="0" parTransId="{73BF0AFF-A0AF-447A-BCA6-B83FFB90B796}" sibTransId="{7D41CB50-0B67-459B-A8E7-AB73E657FC32}"/>
    <dgm:cxn modelId="{2B84F6D3-76CD-4354-9021-FEC12A4AB9F1}" type="presOf" srcId="{73BF0AFF-A0AF-447A-BCA6-B83FFB90B796}" destId="{06E7C824-1F23-4D12-B306-D1208E65ACE2}" srcOrd="0" destOrd="0" presId="urn:microsoft.com/office/officeart/2005/8/layout/radial5"/>
    <dgm:cxn modelId="{37910EAE-BAA1-4445-A674-88C6A596A683}" srcId="{0DD279C0-AAD5-4985-B778-E35A19B36274}" destId="{580B10D0-EB1D-46DD-A3E2-1D23DABE3F47}" srcOrd="1" destOrd="0" parTransId="{6B8EC57F-8BCC-47C1-813E-919107B0D9CF}" sibTransId="{BAC8F84A-3227-4CEE-ABE3-085E105325ED}"/>
    <dgm:cxn modelId="{6BD43CAE-5E0E-4E74-B71D-81E7A0BDE947}" type="presOf" srcId="{580B10D0-EB1D-46DD-A3E2-1D23DABE3F47}" destId="{20122690-5F97-42A9-A755-820740061F03}" srcOrd="0" destOrd="0" presId="urn:microsoft.com/office/officeart/2005/8/layout/radial5"/>
    <dgm:cxn modelId="{D0F8F01A-D110-492E-A319-568F163CF0F0}" srcId="{0DD279C0-AAD5-4985-B778-E35A19B36274}" destId="{96685FE3-4D5E-47D9-A2D2-F3F55B26BE37}" srcOrd="3" destOrd="0" parTransId="{7546B13C-582D-43EE-BCA4-E68627AE5D25}" sibTransId="{1A5CD286-C3DF-419D-8092-9B60FAC136FC}"/>
    <dgm:cxn modelId="{084E7165-42F9-48E9-A6C1-B6925E6F6209}" srcId="{0DD279C0-AAD5-4985-B778-E35A19B36274}" destId="{898034D7-AA79-4F22-9B0E-5CD480EACBE1}" srcOrd="0" destOrd="0" parTransId="{1F052024-2C24-41C0-91CA-7B321172B2B2}" sibTransId="{CA026615-1CCA-49D5-B5C5-A4564BAB3E15}"/>
    <dgm:cxn modelId="{BC2ECA05-DF68-41CF-8249-BE6AAEB53493}" type="presOf" srcId="{1F052024-2C24-41C0-91CA-7B321172B2B2}" destId="{71CFD82A-B1C3-4874-84E1-AE41D682FD15}" srcOrd="1" destOrd="0" presId="urn:microsoft.com/office/officeart/2005/8/layout/radial5"/>
    <dgm:cxn modelId="{06B80CE5-186D-4FE5-B2FB-32F0C1875294}" type="presOf" srcId="{1F052024-2C24-41C0-91CA-7B321172B2B2}" destId="{449A93E1-2D6B-4E4F-A4E8-35756C6A00F9}" srcOrd="0" destOrd="0" presId="urn:microsoft.com/office/officeart/2005/8/layout/radial5"/>
    <dgm:cxn modelId="{9D1EE1FD-189A-4031-8D2F-6EDAA21BB59B}" type="presOf" srcId="{96685FE3-4D5E-47D9-A2D2-F3F55B26BE37}" destId="{1394A170-221F-40DD-B6B0-B06F3D104DC6}" srcOrd="0" destOrd="0" presId="urn:microsoft.com/office/officeart/2005/8/layout/radial5"/>
    <dgm:cxn modelId="{2D8675F8-B0A5-4E51-B2AA-A9C40C519981}" srcId="{0DD279C0-AAD5-4985-B778-E35A19B36274}" destId="{C46FDB21-48E4-4AFA-BCC9-4E44920AEF50}" srcOrd="2" destOrd="0" parTransId="{AC3D8C7A-C520-47AC-9A69-E9162C94D4EF}" sibTransId="{765EE177-E706-475B-8967-16DD2DACDEBB}"/>
    <dgm:cxn modelId="{0F4D6296-83E2-496D-A2E4-433379AD3BBE}" type="presOf" srcId="{A0FF6992-3D3F-4D8A-BD6D-5186671147FD}" destId="{02B70779-0A57-41DB-ADDB-E89EE2164C6D}" srcOrd="1" destOrd="0" presId="urn:microsoft.com/office/officeart/2005/8/layout/radial5"/>
    <dgm:cxn modelId="{A356318D-B0A5-49C1-92E6-E5D47A2DF968}" type="presOf" srcId="{8983979E-0472-4B0D-8AF0-6D91C941561A}" destId="{0C1FA5EC-883D-4DF6-8460-3824883785C6}" srcOrd="0" destOrd="0" presId="urn:microsoft.com/office/officeart/2005/8/layout/radial5"/>
    <dgm:cxn modelId="{DA1426E1-B37A-4A3B-9238-C3CB6AA1FA8E}" type="presOf" srcId="{6B8EC57F-8BCC-47C1-813E-919107B0D9CF}" destId="{EFEBCF57-C699-4F1D-85FE-39BAB36A15A3}" srcOrd="1" destOrd="0" presId="urn:microsoft.com/office/officeart/2005/8/layout/radial5"/>
    <dgm:cxn modelId="{192C42B4-194A-48A2-B377-399D9AF06D6C}" type="presOf" srcId="{29631B62-7597-492C-ACE4-25B243F520F1}" destId="{C171AE31-AA32-46D0-A01E-86244A1F75D6}" srcOrd="0" destOrd="0" presId="urn:microsoft.com/office/officeart/2005/8/layout/radial5"/>
    <dgm:cxn modelId="{C35C315E-DE1A-4148-823E-F9E0FC9ED787}" type="presOf" srcId="{A0FF6992-3D3F-4D8A-BD6D-5186671147FD}" destId="{C20DA90F-7336-46D8-B39C-46B07119AABB}" srcOrd="0" destOrd="0" presId="urn:microsoft.com/office/officeart/2005/8/layout/radial5"/>
    <dgm:cxn modelId="{7819AFDB-9E1C-4987-ACDF-AD3C0819F619}" type="presOf" srcId="{6B8EC57F-8BCC-47C1-813E-919107B0D9CF}" destId="{BD904B5E-2F91-44B5-B7E0-A80C22EC67CF}" srcOrd="0" destOrd="0" presId="urn:microsoft.com/office/officeart/2005/8/layout/radial5"/>
    <dgm:cxn modelId="{27961075-87FF-481A-BFBA-79B4586A0B3B}" type="presOf" srcId="{C46FDB21-48E4-4AFA-BCC9-4E44920AEF50}" destId="{8701D93B-B95F-4BA7-A15D-9D521BE1BE0A}" srcOrd="0" destOrd="0" presId="urn:microsoft.com/office/officeart/2005/8/layout/radial5"/>
    <dgm:cxn modelId="{8FBDD9BB-FCA3-4A29-BB31-192195D8D629}" type="presOf" srcId="{86F5C913-8E1A-4153-BA8E-D8075E9F002E}" destId="{69D5827F-EFFE-4F54-923F-95F1EB041536}" srcOrd="1" destOrd="0" presId="urn:microsoft.com/office/officeart/2005/8/layout/radial5"/>
    <dgm:cxn modelId="{47BBF378-032F-424B-82D3-F5F08D91FE01}" type="presOf" srcId="{7546B13C-582D-43EE-BCA4-E68627AE5D25}" destId="{52472259-D6AB-402E-A2C7-A39B9F6C5287}" srcOrd="0" destOrd="0" presId="urn:microsoft.com/office/officeart/2005/8/layout/radial5"/>
    <dgm:cxn modelId="{D800408D-5CE4-4A78-A886-8843019D6A09}" type="presOf" srcId="{AC3D8C7A-C520-47AC-9A69-E9162C94D4EF}" destId="{78FB6168-E200-43F1-ABF1-11F694167331}" srcOrd="1" destOrd="0" presId="urn:microsoft.com/office/officeart/2005/8/layout/radial5"/>
    <dgm:cxn modelId="{12A5E14F-9C16-4CE5-81CA-C013D80C2F5C}" type="presOf" srcId="{518C2E9F-2FA5-495F-9A5E-84ABA87A0C7E}" destId="{C6E751D5-85C7-49D6-A488-DB40F7BE13CA}" srcOrd="0" destOrd="0" presId="urn:microsoft.com/office/officeart/2005/8/layout/radial5"/>
    <dgm:cxn modelId="{C2E34485-3B48-4AD2-8801-1F8BFFD293C3}" type="presOf" srcId="{0DD279C0-AAD5-4985-B778-E35A19B36274}" destId="{45524D3F-26F5-4B5B-986D-0E833C2BEC47}" srcOrd="0" destOrd="0" presId="urn:microsoft.com/office/officeart/2005/8/layout/radial5"/>
    <dgm:cxn modelId="{B3933B3C-F282-44CB-8828-E4854B8E710E}" srcId="{A60C129E-BAEE-4D64-9A0D-6D012F8916AE}" destId="{0DD279C0-AAD5-4985-B778-E35A19B36274}" srcOrd="0" destOrd="0" parTransId="{F2411C13-D9EE-4417-A9A3-AF6BB08084C6}" sibTransId="{EC3E58F8-16EB-46FD-A93E-0A80B16D4847}"/>
    <dgm:cxn modelId="{BF16B5DC-5C24-40C1-900B-35DBCAA00EBC}" type="presParOf" srcId="{2336A018-53E6-4FFF-8895-1B729E379F5C}" destId="{45524D3F-26F5-4B5B-986D-0E833C2BEC47}" srcOrd="0" destOrd="0" presId="urn:microsoft.com/office/officeart/2005/8/layout/radial5"/>
    <dgm:cxn modelId="{12EE99B2-8974-47C1-82B0-B361EC605712}" type="presParOf" srcId="{2336A018-53E6-4FFF-8895-1B729E379F5C}" destId="{449A93E1-2D6B-4E4F-A4E8-35756C6A00F9}" srcOrd="1" destOrd="0" presId="urn:microsoft.com/office/officeart/2005/8/layout/radial5"/>
    <dgm:cxn modelId="{B4004131-4062-4679-BEC8-656D55A25BDD}" type="presParOf" srcId="{449A93E1-2D6B-4E4F-A4E8-35756C6A00F9}" destId="{71CFD82A-B1C3-4874-84E1-AE41D682FD15}" srcOrd="0" destOrd="0" presId="urn:microsoft.com/office/officeart/2005/8/layout/radial5"/>
    <dgm:cxn modelId="{C09CCD44-69D4-4AFD-9526-4E806F3D1C78}" type="presParOf" srcId="{2336A018-53E6-4FFF-8895-1B729E379F5C}" destId="{E0F37779-52B2-4C8E-A32D-BD3CAF251F2B}" srcOrd="2" destOrd="0" presId="urn:microsoft.com/office/officeart/2005/8/layout/radial5"/>
    <dgm:cxn modelId="{89D8EF91-DC78-436F-B204-5C196A3608D0}" type="presParOf" srcId="{2336A018-53E6-4FFF-8895-1B729E379F5C}" destId="{BD904B5E-2F91-44B5-B7E0-A80C22EC67CF}" srcOrd="3" destOrd="0" presId="urn:microsoft.com/office/officeart/2005/8/layout/radial5"/>
    <dgm:cxn modelId="{D8B8356A-697E-4F68-9A25-259D7EE9402E}" type="presParOf" srcId="{BD904B5E-2F91-44B5-B7E0-A80C22EC67CF}" destId="{EFEBCF57-C699-4F1D-85FE-39BAB36A15A3}" srcOrd="0" destOrd="0" presId="urn:microsoft.com/office/officeart/2005/8/layout/radial5"/>
    <dgm:cxn modelId="{EBD50C7C-03BF-46DC-BA6C-6C223843BC9B}" type="presParOf" srcId="{2336A018-53E6-4FFF-8895-1B729E379F5C}" destId="{20122690-5F97-42A9-A755-820740061F03}" srcOrd="4" destOrd="0" presId="urn:microsoft.com/office/officeart/2005/8/layout/radial5"/>
    <dgm:cxn modelId="{18F84A29-D8F4-476D-BA8F-AA4546FEEE4C}" type="presParOf" srcId="{2336A018-53E6-4FFF-8895-1B729E379F5C}" destId="{52FD8F5B-9450-4524-9BA6-D407721C37B2}" srcOrd="5" destOrd="0" presId="urn:microsoft.com/office/officeart/2005/8/layout/radial5"/>
    <dgm:cxn modelId="{3F842011-FE03-4618-B9EC-D5E978A28608}" type="presParOf" srcId="{52FD8F5B-9450-4524-9BA6-D407721C37B2}" destId="{78FB6168-E200-43F1-ABF1-11F694167331}" srcOrd="0" destOrd="0" presId="urn:microsoft.com/office/officeart/2005/8/layout/radial5"/>
    <dgm:cxn modelId="{C2382DCB-EFD9-4C68-AA6E-975B20D771DF}" type="presParOf" srcId="{2336A018-53E6-4FFF-8895-1B729E379F5C}" destId="{8701D93B-B95F-4BA7-A15D-9D521BE1BE0A}" srcOrd="6" destOrd="0" presId="urn:microsoft.com/office/officeart/2005/8/layout/radial5"/>
    <dgm:cxn modelId="{0D315405-D84B-43AA-8F9F-558FBA285D63}" type="presParOf" srcId="{2336A018-53E6-4FFF-8895-1B729E379F5C}" destId="{52472259-D6AB-402E-A2C7-A39B9F6C5287}" srcOrd="7" destOrd="0" presId="urn:microsoft.com/office/officeart/2005/8/layout/radial5"/>
    <dgm:cxn modelId="{EB1E214C-AE68-491C-903B-34849503EDFD}" type="presParOf" srcId="{52472259-D6AB-402E-A2C7-A39B9F6C5287}" destId="{BC4B0F0B-F141-4A6F-A853-2B8037529B23}" srcOrd="0" destOrd="0" presId="urn:microsoft.com/office/officeart/2005/8/layout/radial5"/>
    <dgm:cxn modelId="{AE4CF795-0DB4-438F-8032-6A39758C12D5}" type="presParOf" srcId="{2336A018-53E6-4FFF-8895-1B729E379F5C}" destId="{1394A170-221F-40DD-B6B0-B06F3D104DC6}" srcOrd="8" destOrd="0" presId="urn:microsoft.com/office/officeart/2005/8/layout/radial5"/>
    <dgm:cxn modelId="{3869A1AA-F19B-408B-A0FF-52E368099630}" type="presParOf" srcId="{2336A018-53E6-4FFF-8895-1B729E379F5C}" destId="{C20DA90F-7336-46D8-B39C-46B07119AABB}" srcOrd="9" destOrd="0" presId="urn:microsoft.com/office/officeart/2005/8/layout/radial5"/>
    <dgm:cxn modelId="{930B2BA7-6641-4DE8-9C71-DFC749EDF7EB}" type="presParOf" srcId="{C20DA90F-7336-46D8-B39C-46B07119AABB}" destId="{02B70779-0A57-41DB-ADDB-E89EE2164C6D}" srcOrd="0" destOrd="0" presId="urn:microsoft.com/office/officeart/2005/8/layout/radial5"/>
    <dgm:cxn modelId="{2B1A93DA-F808-460F-9F50-323A595B2312}" type="presParOf" srcId="{2336A018-53E6-4FFF-8895-1B729E379F5C}" destId="{0C1FA5EC-883D-4DF6-8460-3824883785C6}" srcOrd="10" destOrd="0" presId="urn:microsoft.com/office/officeart/2005/8/layout/radial5"/>
    <dgm:cxn modelId="{2856FA7C-8982-480E-80AA-A1DEDC2FE24B}" type="presParOf" srcId="{2336A018-53E6-4FFF-8895-1B729E379F5C}" destId="{FA12D187-1159-40D1-B0C2-5B3133D2ACA1}" srcOrd="11" destOrd="0" presId="urn:microsoft.com/office/officeart/2005/8/layout/radial5"/>
    <dgm:cxn modelId="{335097A4-8A37-41FE-9AB8-D97D867251CA}" type="presParOf" srcId="{FA12D187-1159-40D1-B0C2-5B3133D2ACA1}" destId="{69D5827F-EFFE-4F54-923F-95F1EB041536}" srcOrd="0" destOrd="0" presId="urn:microsoft.com/office/officeart/2005/8/layout/radial5"/>
    <dgm:cxn modelId="{082F611C-7724-4676-BDD3-429EBE7474A9}" type="presParOf" srcId="{2336A018-53E6-4FFF-8895-1B729E379F5C}" destId="{B3658B2E-CE82-4324-9462-44E3DB0CCD2A}" srcOrd="12" destOrd="0" presId="urn:microsoft.com/office/officeart/2005/8/layout/radial5"/>
    <dgm:cxn modelId="{949D7022-BB85-4540-864E-32EE422BA441}" type="presParOf" srcId="{2336A018-53E6-4FFF-8895-1B729E379F5C}" destId="{152FB615-6044-49C9-BE6D-0756D08ACD0A}" srcOrd="13" destOrd="0" presId="urn:microsoft.com/office/officeart/2005/8/layout/radial5"/>
    <dgm:cxn modelId="{9DD250DC-0A8A-4EA2-A893-A149FF5FDA09}" type="presParOf" srcId="{152FB615-6044-49C9-BE6D-0756D08ACD0A}" destId="{99C874B4-E6DF-4885-8695-63EF1B8E1FCE}" srcOrd="0" destOrd="0" presId="urn:microsoft.com/office/officeart/2005/8/layout/radial5"/>
    <dgm:cxn modelId="{91FA6D29-6D40-4B6E-BA31-9D1A120C8E5D}" type="presParOf" srcId="{2336A018-53E6-4FFF-8895-1B729E379F5C}" destId="{C6E751D5-85C7-49D6-A488-DB40F7BE13CA}" srcOrd="14" destOrd="0" presId="urn:microsoft.com/office/officeart/2005/8/layout/radial5"/>
    <dgm:cxn modelId="{1E60B9D0-EFAE-4FC4-8833-F8EB8D2D9399}" type="presParOf" srcId="{2336A018-53E6-4FFF-8895-1B729E379F5C}" destId="{06E7C824-1F23-4D12-B306-D1208E65ACE2}" srcOrd="15" destOrd="0" presId="urn:microsoft.com/office/officeart/2005/8/layout/radial5"/>
    <dgm:cxn modelId="{856FA9A1-D336-42E7-A12D-AB4A83871DB4}" type="presParOf" srcId="{06E7C824-1F23-4D12-B306-D1208E65ACE2}" destId="{8445085D-9374-482A-851C-D8ECA183CA74}" srcOrd="0" destOrd="0" presId="urn:microsoft.com/office/officeart/2005/8/layout/radial5"/>
    <dgm:cxn modelId="{AD0D0F08-9CBD-4F2E-A79B-794AC046BBA3}" type="presParOf" srcId="{2336A018-53E6-4FFF-8895-1B729E379F5C}" destId="{C171AE31-AA32-46D0-A01E-86244A1F75D6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9CF2EB-DBE3-47E9-AEC8-DA2619239CB1}" type="doc">
      <dgm:prSet loTypeId="urn:microsoft.com/office/officeart/2005/8/layout/process2" loCatId="process" qsTypeId="urn:microsoft.com/office/officeart/2005/8/quickstyle/3d4" qsCatId="3D" csTypeId="urn:microsoft.com/office/officeart/2005/8/colors/colorful3" csCatId="colorful" phldr="1"/>
      <dgm:spPr/>
    </dgm:pt>
    <dgm:pt modelId="{5F249F42-E6BA-4487-8DEB-B949EDB48B8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СП 22.13330.2016 </a:t>
          </a:r>
        </a:p>
        <a:p>
          <a:r>
            <a:rPr lang="ru-RU" sz="2400" b="1" dirty="0" smtClean="0">
              <a:solidFill>
                <a:schemeClr val="tx1"/>
              </a:solidFill>
            </a:rPr>
            <a:t>с изменениями №1</a:t>
          </a:r>
          <a:endParaRPr lang="ru-RU" sz="2400" dirty="0">
            <a:solidFill>
              <a:schemeClr val="tx1"/>
            </a:solidFill>
          </a:endParaRPr>
        </a:p>
      </dgm:t>
    </dgm:pt>
    <dgm:pt modelId="{5ED6E03D-3B33-40BC-AAA8-837862359BD9}" type="parTrans" cxnId="{09C7A9D4-89DC-4C61-A40D-0D4A2D15895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237B0D6B-7BD0-4952-A657-011FAC65BFB6}" type="sibTrans" cxnId="{09C7A9D4-89DC-4C61-A40D-0D4A2D158955}">
      <dgm:prSet custT="1"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469E783F-1886-4481-BA8D-A9E42C798D9C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Предложен линейный характер распределения порового давления внутри слабо фильтрующего слоя грунта*</a:t>
          </a:r>
          <a:endParaRPr lang="ru-RU" sz="1800" dirty="0">
            <a:solidFill>
              <a:schemeClr val="tx1"/>
            </a:solidFill>
          </a:endParaRPr>
        </a:p>
      </dgm:t>
    </dgm:pt>
    <dgm:pt modelId="{91E25945-B10F-464F-AFC3-90994B35DCB1}" type="parTrans" cxnId="{E29E54EB-7B00-4244-86AE-039A5A50C5AC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889E11F4-1960-45D1-8CD1-FA2BB6794A71}" type="sibTrans" cxnId="{E29E54EB-7B00-4244-86AE-039A5A50C5AC}">
      <dgm:prSet custT="1"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DDCE7CF5-0C16-4559-9034-804B55894ABF}">
      <dgm:prSet phldrT="[Текст]" custT="1"/>
      <dgm:spPr/>
      <dgm:t>
        <a:bodyPr/>
        <a:lstStyle/>
        <a:p>
          <a:r>
            <a:rPr lang="ru-RU" sz="1800" i="1" dirty="0" smtClean="0">
              <a:solidFill>
                <a:schemeClr val="tx1"/>
              </a:solidFill>
            </a:rPr>
            <a:t>*можно использовать для условий установившихся фильтрационных процессов</a:t>
          </a:r>
          <a:endParaRPr lang="ru-RU" sz="1800" dirty="0">
            <a:solidFill>
              <a:schemeClr val="tx1"/>
            </a:solidFill>
          </a:endParaRPr>
        </a:p>
      </dgm:t>
    </dgm:pt>
    <dgm:pt modelId="{19116F57-CFAF-4E27-97DA-B6C69CC0EC87}" type="parTrans" cxnId="{631F10D5-A10B-4589-B670-F960B92D058C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39563D79-F547-49A7-9968-D4BA258B9F3B}" type="sibTrans" cxnId="{631F10D5-A10B-4589-B670-F960B92D058C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4FDF47B-EDEF-4542-8C70-127F7AA67E40}" type="pres">
      <dgm:prSet presAssocID="{C39CF2EB-DBE3-47E9-AEC8-DA2619239CB1}" presName="linearFlow" presStyleCnt="0">
        <dgm:presLayoutVars>
          <dgm:resizeHandles val="exact"/>
        </dgm:presLayoutVars>
      </dgm:prSet>
      <dgm:spPr/>
    </dgm:pt>
    <dgm:pt modelId="{C4900BA5-601F-4AB9-94AA-742BCD810044}" type="pres">
      <dgm:prSet presAssocID="{5F249F42-E6BA-4487-8DEB-B949EDB48B8A}" presName="node" presStyleLbl="node1" presStyleIdx="0" presStyleCnt="3" custScaleX="131600" custScaleY="127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05E5D-185B-4E39-B088-2629561AF861}" type="pres">
      <dgm:prSet presAssocID="{237B0D6B-7BD0-4952-A657-011FAC65BFB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C795E4B-3453-48FF-B021-885B53854EDF}" type="pres">
      <dgm:prSet presAssocID="{237B0D6B-7BD0-4952-A657-011FAC65BFB6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B2C2BA2-C48C-4495-9487-F713426D482D}" type="pres">
      <dgm:prSet presAssocID="{469E783F-1886-4481-BA8D-A9E42C798D9C}" presName="node" presStyleLbl="node1" presStyleIdx="1" presStyleCnt="3" custScaleX="136385" custScaleY="137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5F6B7-685A-4A33-9AF0-4E188DAF310D}" type="pres">
      <dgm:prSet presAssocID="{889E11F4-1960-45D1-8CD1-FA2BB6794A7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4D68AFE8-815D-4F5F-80D3-42566D719884}" type="pres">
      <dgm:prSet presAssocID="{889E11F4-1960-45D1-8CD1-FA2BB6794A7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B8FA631D-C4F4-4868-964D-625D436EC008}" type="pres">
      <dgm:prSet presAssocID="{DDCE7CF5-0C16-4559-9034-804B55894ABF}" presName="node" presStyleLbl="node1" presStyleIdx="2" presStyleCnt="3" custScaleX="138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AF7168-88AA-4B02-8C82-648EFC10CC3C}" type="presOf" srcId="{5F249F42-E6BA-4487-8DEB-B949EDB48B8A}" destId="{C4900BA5-601F-4AB9-94AA-742BCD810044}" srcOrd="0" destOrd="0" presId="urn:microsoft.com/office/officeart/2005/8/layout/process2"/>
    <dgm:cxn modelId="{1F05A72A-401C-4094-B33C-11706CC0C94A}" type="presOf" srcId="{237B0D6B-7BD0-4952-A657-011FAC65BFB6}" destId="{E4305E5D-185B-4E39-B088-2629561AF861}" srcOrd="0" destOrd="0" presId="urn:microsoft.com/office/officeart/2005/8/layout/process2"/>
    <dgm:cxn modelId="{631F10D5-A10B-4589-B670-F960B92D058C}" srcId="{C39CF2EB-DBE3-47E9-AEC8-DA2619239CB1}" destId="{DDCE7CF5-0C16-4559-9034-804B55894ABF}" srcOrd="2" destOrd="0" parTransId="{19116F57-CFAF-4E27-97DA-B6C69CC0EC87}" sibTransId="{39563D79-F547-49A7-9968-D4BA258B9F3B}"/>
    <dgm:cxn modelId="{6BE314DC-9F87-4870-80E7-B268750A15D7}" type="presOf" srcId="{237B0D6B-7BD0-4952-A657-011FAC65BFB6}" destId="{0C795E4B-3453-48FF-B021-885B53854EDF}" srcOrd="1" destOrd="0" presId="urn:microsoft.com/office/officeart/2005/8/layout/process2"/>
    <dgm:cxn modelId="{A8E39F0F-3467-4FAE-BD5D-8418DB627309}" type="presOf" srcId="{889E11F4-1960-45D1-8CD1-FA2BB6794A71}" destId="{4D68AFE8-815D-4F5F-80D3-42566D719884}" srcOrd="1" destOrd="0" presId="urn:microsoft.com/office/officeart/2005/8/layout/process2"/>
    <dgm:cxn modelId="{6BA37753-544C-4F55-B79F-D976418F10DA}" type="presOf" srcId="{C39CF2EB-DBE3-47E9-AEC8-DA2619239CB1}" destId="{04FDF47B-EDEF-4542-8C70-127F7AA67E40}" srcOrd="0" destOrd="0" presId="urn:microsoft.com/office/officeart/2005/8/layout/process2"/>
    <dgm:cxn modelId="{E29E54EB-7B00-4244-86AE-039A5A50C5AC}" srcId="{C39CF2EB-DBE3-47E9-AEC8-DA2619239CB1}" destId="{469E783F-1886-4481-BA8D-A9E42C798D9C}" srcOrd="1" destOrd="0" parTransId="{91E25945-B10F-464F-AFC3-90994B35DCB1}" sibTransId="{889E11F4-1960-45D1-8CD1-FA2BB6794A71}"/>
    <dgm:cxn modelId="{73CAC8FE-9D15-4C30-A7E3-458C82EF52F2}" type="presOf" srcId="{889E11F4-1960-45D1-8CD1-FA2BB6794A71}" destId="{A325F6B7-685A-4A33-9AF0-4E188DAF310D}" srcOrd="0" destOrd="0" presId="urn:microsoft.com/office/officeart/2005/8/layout/process2"/>
    <dgm:cxn modelId="{1DA2103A-A6C3-4F4E-A070-3B7480BD89BD}" type="presOf" srcId="{DDCE7CF5-0C16-4559-9034-804B55894ABF}" destId="{B8FA631D-C4F4-4868-964D-625D436EC008}" srcOrd="0" destOrd="0" presId="urn:microsoft.com/office/officeart/2005/8/layout/process2"/>
    <dgm:cxn modelId="{09C7A9D4-89DC-4C61-A40D-0D4A2D158955}" srcId="{C39CF2EB-DBE3-47E9-AEC8-DA2619239CB1}" destId="{5F249F42-E6BA-4487-8DEB-B949EDB48B8A}" srcOrd="0" destOrd="0" parTransId="{5ED6E03D-3B33-40BC-AAA8-837862359BD9}" sibTransId="{237B0D6B-7BD0-4952-A657-011FAC65BFB6}"/>
    <dgm:cxn modelId="{A588E02C-09A0-4D6F-B529-3D1E824CC68B}" type="presOf" srcId="{469E783F-1886-4481-BA8D-A9E42C798D9C}" destId="{1B2C2BA2-C48C-4495-9487-F713426D482D}" srcOrd="0" destOrd="0" presId="urn:microsoft.com/office/officeart/2005/8/layout/process2"/>
    <dgm:cxn modelId="{19097358-C3A5-43B3-AAD5-D6F9042868E8}" type="presParOf" srcId="{04FDF47B-EDEF-4542-8C70-127F7AA67E40}" destId="{C4900BA5-601F-4AB9-94AA-742BCD810044}" srcOrd="0" destOrd="0" presId="urn:microsoft.com/office/officeart/2005/8/layout/process2"/>
    <dgm:cxn modelId="{A9B4926C-CEB4-40C1-ABF3-88C5CDD0B0CB}" type="presParOf" srcId="{04FDF47B-EDEF-4542-8C70-127F7AA67E40}" destId="{E4305E5D-185B-4E39-B088-2629561AF861}" srcOrd="1" destOrd="0" presId="urn:microsoft.com/office/officeart/2005/8/layout/process2"/>
    <dgm:cxn modelId="{206A72AC-8598-4216-995D-BFAA770B8B73}" type="presParOf" srcId="{E4305E5D-185B-4E39-B088-2629561AF861}" destId="{0C795E4B-3453-48FF-B021-885B53854EDF}" srcOrd="0" destOrd="0" presId="urn:microsoft.com/office/officeart/2005/8/layout/process2"/>
    <dgm:cxn modelId="{D9EAB277-9A1E-41BB-8106-0444E2975EAB}" type="presParOf" srcId="{04FDF47B-EDEF-4542-8C70-127F7AA67E40}" destId="{1B2C2BA2-C48C-4495-9487-F713426D482D}" srcOrd="2" destOrd="0" presId="urn:microsoft.com/office/officeart/2005/8/layout/process2"/>
    <dgm:cxn modelId="{FD36E0E8-9EC6-4573-BB0F-5643C9A140B5}" type="presParOf" srcId="{04FDF47B-EDEF-4542-8C70-127F7AA67E40}" destId="{A325F6B7-685A-4A33-9AF0-4E188DAF310D}" srcOrd="3" destOrd="0" presId="urn:microsoft.com/office/officeart/2005/8/layout/process2"/>
    <dgm:cxn modelId="{6415CEDD-7D51-43B2-B11F-AEFA53371BE8}" type="presParOf" srcId="{A325F6B7-685A-4A33-9AF0-4E188DAF310D}" destId="{4D68AFE8-815D-4F5F-80D3-42566D719884}" srcOrd="0" destOrd="0" presId="urn:microsoft.com/office/officeart/2005/8/layout/process2"/>
    <dgm:cxn modelId="{A8321473-9699-4320-91B4-3A18D3E918DA}" type="presParOf" srcId="{04FDF47B-EDEF-4542-8C70-127F7AA67E40}" destId="{B8FA631D-C4F4-4868-964D-625D436EC00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B42E65-C844-40BD-80A5-657EE8ACB21B}" type="doc">
      <dgm:prSet loTypeId="urn:microsoft.com/office/officeart/2005/8/layout/chevron2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CA8F63A-814C-49A5-A4C3-1AD9B038A9E0}">
      <dgm:prSet phldrT="[Текст]" custT="1"/>
      <dgm:spPr/>
      <dgm:t>
        <a:bodyPr/>
        <a:lstStyle/>
        <a:p>
          <a:r>
            <a:rPr lang="ru-RU" sz="3600" dirty="0" smtClean="0"/>
            <a:t>1</a:t>
          </a:r>
          <a:endParaRPr lang="ru-RU" sz="3600" dirty="0"/>
        </a:p>
      </dgm:t>
    </dgm:pt>
    <dgm:pt modelId="{C9304421-5C22-42A1-8BED-F903B4319D02}" type="parTrans" cxnId="{DAC3B955-D6E4-4136-84F1-3730434E7333}">
      <dgm:prSet/>
      <dgm:spPr/>
      <dgm:t>
        <a:bodyPr/>
        <a:lstStyle/>
        <a:p>
          <a:endParaRPr lang="ru-RU" sz="2400"/>
        </a:p>
      </dgm:t>
    </dgm:pt>
    <dgm:pt modelId="{3FB1BAB5-F1C3-4272-9F58-98BD38259AD4}" type="sibTrans" cxnId="{DAC3B955-D6E4-4136-84F1-3730434E7333}">
      <dgm:prSet/>
      <dgm:spPr/>
      <dgm:t>
        <a:bodyPr/>
        <a:lstStyle/>
        <a:p>
          <a:endParaRPr lang="ru-RU" sz="2400"/>
        </a:p>
      </dgm:t>
    </dgm:pt>
    <dgm:pt modelId="{BC22780F-AE88-49A5-B73B-32FCE7242D1B}">
      <dgm:prSet phldrT="[Текст]" custT="1"/>
      <dgm:spPr/>
      <dgm:t>
        <a:bodyPr/>
        <a:lstStyle/>
        <a:p>
          <a:r>
            <a:rPr lang="ru-RU" sz="2400" dirty="0" smtClean="0"/>
            <a:t>Определение плотности (механических характеристик ) несвязных водонасыщенных грунтов</a:t>
          </a:r>
          <a:endParaRPr lang="ru-RU" sz="2400" dirty="0"/>
        </a:p>
      </dgm:t>
    </dgm:pt>
    <dgm:pt modelId="{C438D181-C9F2-4723-808C-DD370E3BCF34}" type="parTrans" cxnId="{A3EB0DC4-8C7C-4780-98D5-D6618B2A6E93}">
      <dgm:prSet/>
      <dgm:spPr/>
      <dgm:t>
        <a:bodyPr/>
        <a:lstStyle/>
        <a:p>
          <a:endParaRPr lang="ru-RU" sz="2400"/>
        </a:p>
      </dgm:t>
    </dgm:pt>
    <dgm:pt modelId="{6C263B78-940D-4536-8684-AA9B735FBC5B}" type="sibTrans" cxnId="{A3EB0DC4-8C7C-4780-98D5-D6618B2A6E93}">
      <dgm:prSet/>
      <dgm:spPr/>
      <dgm:t>
        <a:bodyPr/>
        <a:lstStyle/>
        <a:p>
          <a:endParaRPr lang="ru-RU" sz="2400"/>
        </a:p>
      </dgm:t>
    </dgm:pt>
    <dgm:pt modelId="{8D5E689E-5012-4544-8807-0B3CBE5DD394}">
      <dgm:prSet phldrT="[Текст]" custT="1"/>
      <dgm:spPr/>
      <dgm:t>
        <a:bodyPr/>
        <a:lstStyle/>
        <a:p>
          <a:r>
            <a:rPr lang="ru-RU" sz="3600" dirty="0" smtClean="0"/>
            <a:t>2</a:t>
          </a:r>
          <a:endParaRPr lang="ru-RU" sz="3600" dirty="0"/>
        </a:p>
      </dgm:t>
    </dgm:pt>
    <dgm:pt modelId="{3CE44FCE-ADC2-4065-A62C-C39AF7146D48}" type="parTrans" cxnId="{96394D5C-3C54-443A-A8D7-69A42BAEAD7F}">
      <dgm:prSet/>
      <dgm:spPr/>
      <dgm:t>
        <a:bodyPr/>
        <a:lstStyle/>
        <a:p>
          <a:endParaRPr lang="ru-RU" sz="2400"/>
        </a:p>
      </dgm:t>
    </dgm:pt>
    <dgm:pt modelId="{96FA6099-DCA5-4D79-A2C4-CAFC042F6DB5}" type="sibTrans" cxnId="{96394D5C-3C54-443A-A8D7-69A42BAEAD7F}">
      <dgm:prSet/>
      <dgm:spPr/>
      <dgm:t>
        <a:bodyPr/>
        <a:lstStyle/>
        <a:p>
          <a:endParaRPr lang="ru-RU" sz="2400"/>
        </a:p>
      </dgm:t>
    </dgm:pt>
    <dgm:pt modelId="{1A31B9FA-AC99-4C05-A338-99416BFEC80F}">
      <dgm:prSet phldrT="[Текст]" custT="1"/>
      <dgm:spPr/>
      <dgm:t>
        <a:bodyPr/>
        <a:lstStyle/>
        <a:p>
          <a:r>
            <a:rPr lang="ru-RU" sz="2400" dirty="0" smtClean="0"/>
            <a:t>Определение параметров природного НДС грунтов методами прямых измерений</a:t>
          </a:r>
          <a:endParaRPr lang="ru-RU" sz="2400" dirty="0"/>
        </a:p>
      </dgm:t>
    </dgm:pt>
    <dgm:pt modelId="{F3DBD391-440C-4400-8A3B-0262CE93A7DA}" type="parTrans" cxnId="{8623A197-EAFB-4AF3-8288-0C798C4712F7}">
      <dgm:prSet/>
      <dgm:spPr/>
      <dgm:t>
        <a:bodyPr/>
        <a:lstStyle/>
        <a:p>
          <a:endParaRPr lang="ru-RU" sz="2400"/>
        </a:p>
      </dgm:t>
    </dgm:pt>
    <dgm:pt modelId="{333F0507-AC70-40CC-B557-6494CDBA70F2}" type="sibTrans" cxnId="{8623A197-EAFB-4AF3-8288-0C798C4712F7}">
      <dgm:prSet/>
      <dgm:spPr/>
      <dgm:t>
        <a:bodyPr/>
        <a:lstStyle/>
        <a:p>
          <a:endParaRPr lang="ru-RU" sz="2400"/>
        </a:p>
      </dgm:t>
    </dgm:pt>
    <dgm:pt modelId="{86996108-3A19-43DE-B9C6-E983C86955F7}">
      <dgm:prSet phldrT="[Текст]" custT="1"/>
      <dgm:spPr/>
      <dgm:t>
        <a:bodyPr/>
        <a:lstStyle/>
        <a:p>
          <a:r>
            <a:rPr lang="ru-RU" sz="3600" dirty="0" smtClean="0"/>
            <a:t>3</a:t>
          </a:r>
          <a:endParaRPr lang="ru-RU" sz="3600" dirty="0"/>
        </a:p>
      </dgm:t>
    </dgm:pt>
    <dgm:pt modelId="{D75E205C-2E79-444D-9A8C-038726FC2C82}" type="parTrans" cxnId="{0FB04342-5F02-4C75-9884-F4268FCDD448}">
      <dgm:prSet/>
      <dgm:spPr/>
      <dgm:t>
        <a:bodyPr/>
        <a:lstStyle/>
        <a:p>
          <a:endParaRPr lang="ru-RU" sz="2400"/>
        </a:p>
      </dgm:t>
    </dgm:pt>
    <dgm:pt modelId="{C99C22CA-AAB0-4191-846E-A5EF479B9563}" type="sibTrans" cxnId="{0FB04342-5F02-4C75-9884-F4268FCDD448}">
      <dgm:prSet/>
      <dgm:spPr/>
      <dgm:t>
        <a:bodyPr/>
        <a:lstStyle/>
        <a:p>
          <a:endParaRPr lang="ru-RU" sz="2400"/>
        </a:p>
      </dgm:t>
    </dgm:pt>
    <dgm:pt modelId="{A1DD8E31-FDAE-4DB3-80B9-4FD3C14E3B42}">
      <dgm:prSet phldrT="[Текст]" custT="1"/>
      <dgm:spPr/>
      <dgm:t>
        <a:bodyPr/>
        <a:lstStyle/>
        <a:p>
          <a:r>
            <a:rPr lang="ru-RU" sz="2400" dirty="0" smtClean="0"/>
            <a:t>Использование результатов определения механических характеристик грунтов прямыми полевыми методами в современных расчетах МКЭ</a:t>
          </a:r>
          <a:endParaRPr lang="ru-RU" sz="2400" dirty="0"/>
        </a:p>
      </dgm:t>
    </dgm:pt>
    <dgm:pt modelId="{496BB816-2191-4F0B-A717-CE522C506576}" type="parTrans" cxnId="{B3A089FE-ED29-48A5-B041-B68A93600A28}">
      <dgm:prSet/>
      <dgm:spPr/>
      <dgm:t>
        <a:bodyPr/>
        <a:lstStyle/>
        <a:p>
          <a:endParaRPr lang="ru-RU" sz="2400"/>
        </a:p>
      </dgm:t>
    </dgm:pt>
    <dgm:pt modelId="{B5ACF0E3-7D60-4298-BAB5-166EDE0D142D}" type="sibTrans" cxnId="{B3A089FE-ED29-48A5-B041-B68A93600A28}">
      <dgm:prSet/>
      <dgm:spPr/>
      <dgm:t>
        <a:bodyPr/>
        <a:lstStyle/>
        <a:p>
          <a:endParaRPr lang="ru-RU" sz="2400"/>
        </a:p>
      </dgm:t>
    </dgm:pt>
    <dgm:pt modelId="{A8376C25-5E76-4F0A-8DB4-8D454CA8E46F}">
      <dgm:prSet phldrT="[Текст]" custT="1"/>
      <dgm:spPr/>
      <dgm:t>
        <a:bodyPr/>
        <a:lstStyle/>
        <a:p>
          <a:r>
            <a:rPr lang="ru-RU" sz="2400" dirty="0" smtClean="0"/>
            <a:t>Доступ к архивным материалам  изыскательских организаций при разработке национальных нормативных документов</a:t>
          </a:r>
          <a:endParaRPr lang="ru-RU" sz="2400" dirty="0"/>
        </a:p>
      </dgm:t>
    </dgm:pt>
    <dgm:pt modelId="{8C61594B-E344-434C-8970-C1823C67D115}" type="parTrans" cxnId="{5A68B11A-B197-41BA-8DC4-434662043D04}">
      <dgm:prSet/>
      <dgm:spPr/>
      <dgm:t>
        <a:bodyPr/>
        <a:lstStyle/>
        <a:p>
          <a:endParaRPr lang="ru-RU" sz="2400"/>
        </a:p>
      </dgm:t>
    </dgm:pt>
    <dgm:pt modelId="{F22C1F5A-C6FE-4F34-8FF1-BD66B5A3A785}" type="sibTrans" cxnId="{5A68B11A-B197-41BA-8DC4-434662043D04}">
      <dgm:prSet/>
      <dgm:spPr/>
      <dgm:t>
        <a:bodyPr/>
        <a:lstStyle/>
        <a:p>
          <a:endParaRPr lang="ru-RU" sz="2400"/>
        </a:p>
      </dgm:t>
    </dgm:pt>
    <dgm:pt modelId="{96AC0EC4-332E-4B86-A721-5D0571273B62}">
      <dgm:prSet phldrT="[Текст]" custT="1"/>
      <dgm:spPr/>
      <dgm:t>
        <a:bodyPr/>
        <a:lstStyle/>
        <a:p>
          <a:r>
            <a:rPr lang="ru-RU" sz="3600" dirty="0" smtClean="0"/>
            <a:t>4</a:t>
          </a:r>
          <a:endParaRPr lang="ru-RU" sz="3600" dirty="0"/>
        </a:p>
      </dgm:t>
    </dgm:pt>
    <dgm:pt modelId="{A5DD6E68-4CB8-4252-B47D-E5C49468D641}" type="parTrans" cxnId="{6C420FB9-D666-4F42-B6EB-64F9E4DA1277}">
      <dgm:prSet/>
      <dgm:spPr/>
      <dgm:t>
        <a:bodyPr/>
        <a:lstStyle/>
        <a:p>
          <a:endParaRPr lang="ru-RU" sz="2400"/>
        </a:p>
      </dgm:t>
    </dgm:pt>
    <dgm:pt modelId="{01CAAD63-6F72-420B-A4CD-23569B0373E9}" type="sibTrans" cxnId="{6C420FB9-D666-4F42-B6EB-64F9E4DA1277}">
      <dgm:prSet/>
      <dgm:spPr/>
      <dgm:t>
        <a:bodyPr/>
        <a:lstStyle/>
        <a:p>
          <a:endParaRPr lang="ru-RU" sz="2400"/>
        </a:p>
      </dgm:t>
    </dgm:pt>
    <dgm:pt modelId="{0CB623AF-DE12-4AAA-BF7F-A6BB071DF08F}" type="pres">
      <dgm:prSet presAssocID="{58B42E65-C844-40BD-80A5-657EE8ACB2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A7C521-5227-4AE4-AA86-BD34B3A8C189}" type="pres">
      <dgm:prSet presAssocID="{0CA8F63A-814C-49A5-A4C3-1AD9B038A9E0}" presName="composite" presStyleCnt="0"/>
      <dgm:spPr/>
    </dgm:pt>
    <dgm:pt modelId="{4A169FAB-2FA0-4C97-BCC2-4EDC51589D2F}" type="pres">
      <dgm:prSet presAssocID="{0CA8F63A-814C-49A5-A4C3-1AD9B038A9E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B1DBD-FE06-402F-A63A-9C13F80A8B63}" type="pres">
      <dgm:prSet presAssocID="{0CA8F63A-814C-49A5-A4C3-1AD9B038A9E0}" presName="descendantText" presStyleLbl="alignAcc1" presStyleIdx="0" presStyleCnt="4" custScaleY="131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A1E0E-6768-4E00-AA05-28FF28E383E5}" type="pres">
      <dgm:prSet presAssocID="{3FB1BAB5-F1C3-4272-9F58-98BD38259AD4}" presName="sp" presStyleCnt="0"/>
      <dgm:spPr/>
    </dgm:pt>
    <dgm:pt modelId="{76131CB9-E39F-42D9-B792-7F358EEDB347}" type="pres">
      <dgm:prSet presAssocID="{8D5E689E-5012-4544-8807-0B3CBE5DD394}" presName="composite" presStyleCnt="0"/>
      <dgm:spPr/>
    </dgm:pt>
    <dgm:pt modelId="{E75392EA-4860-48DC-AA6E-ADDFC773B969}" type="pres">
      <dgm:prSet presAssocID="{8D5E689E-5012-4544-8807-0B3CBE5DD39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82359-22B5-4222-8529-82A197FD693F}" type="pres">
      <dgm:prSet presAssocID="{8D5E689E-5012-4544-8807-0B3CBE5DD394}" presName="descendantText" presStyleLbl="alignAcc1" presStyleIdx="1" presStyleCnt="4" custScaleY="124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BEA17-3726-475A-A443-166E9A6FDA5D}" type="pres">
      <dgm:prSet presAssocID="{96FA6099-DCA5-4D79-A2C4-CAFC042F6DB5}" presName="sp" presStyleCnt="0"/>
      <dgm:spPr/>
    </dgm:pt>
    <dgm:pt modelId="{5E28BFF4-6741-4B6D-AA9E-0E4AF737C531}" type="pres">
      <dgm:prSet presAssocID="{86996108-3A19-43DE-B9C6-E983C86955F7}" presName="composite" presStyleCnt="0"/>
      <dgm:spPr/>
    </dgm:pt>
    <dgm:pt modelId="{BD51B459-B36F-47D8-8961-FDF2232A4CB6}" type="pres">
      <dgm:prSet presAssocID="{86996108-3A19-43DE-B9C6-E983C86955F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575F5-C7ED-4D3B-AED9-EA1CBD1696F7}" type="pres">
      <dgm:prSet presAssocID="{86996108-3A19-43DE-B9C6-E983C86955F7}" presName="descendantText" presStyleLbl="alignAcc1" presStyleIdx="2" presStyleCnt="4" custScaleY="133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5427F-0FA8-4682-9F7C-8AE35D2724F0}" type="pres">
      <dgm:prSet presAssocID="{C99C22CA-AAB0-4191-846E-A5EF479B9563}" presName="sp" presStyleCnt="0"/>
      <dgm:spPr/>
    </dgm:pt>
    <dgm:pt modelId="{5B8C538D-DD4C-46A5-8315-BBD48B3364D3}" type="pres">
      <dgm:prSet presAssocID="{96AC0EC4-332E-4B86-A721-5D0571273B62}" presName="composite" presStyleCnt="0"/>
      <dgm:spPr/>
    </dgm:pt>
    <dgm:pt modelId="{F274F56D-3412-4D31-981C-8009518B0B97}" type="pres">
      <dgm:prSet presAssocID="{96AC0EC4-332E-4B86-A721-5D0571273B6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7A1C3-8718-4982-BF38-71E3695BC4E7}" type="pres">
      <dgm:prSet presAssocID="{96AC0EC4-332E-4B86-A721-5D0571273B62}" presName="descendantText" presStyleLbl="alignAcc1" presStyleIdx="3" presStyleCnt="4" custScaleY="136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B04342-5F02-4C75-9884-F4268FCDD448}" srcId="{58B42E65-C844-40BD-80A5-657EE8ACB21B}" destId="{86996108-3A19-43DE-B9C6-E983C86955F7}" srcOrd="2" destOrd="0" parTransId="{D75E205C-2E79-444D-9A8C-038726FC2C82}" sibTransId="{C99C22CA-AAB0-4191-846E-A5EF479B9563}"/>
    <dgm:cxn modelId="{F9EB6E1D-36A8-489F-BFA1-E24E26B5C286}" type="presOf" srcId="{96AC0EC4-332E-4B86-A721-5D0571273B62}" destId="{F274F56D-3412-4D31-981C-8009518B0B97}" srcOrd="0" destOrd="0" presId="urn:microsoft.com/office/officeart/2005/8/layout/chevron2"/>
    <dgm:cxn modelId="{B3A089FE-ED29-48A5-B041-B68A93600A28}" srcId="{86996108-3A19-43DE-B9C6-E983C86955F7}" destId="{A1DD8E31-FDAE-4DB3-80B9-4FD3C14E3B42}" srcOrd="0" destOrd="0" parTransId="{496BB816-2191-4F0B-A717-CE522C506576}" sibTransId="{B5ACF0E3-7D60-4298-BAB5-166EDE0D142D}"/>
    <dgm:cxn modelId="{432E61AA-B2CC-49F0-9F8C-A63CA74CE22A}" type="presOf" srcId="{BC22780F-AE88-49A5-B73B-32FCE7242D1B}" destId="{75DB1DBD-FE06-402F-A63A-9C13F80A8B63}" srcOrd="0" destOrd="0" presId="urn:microsoft.com/office/officeart/2005/8/layout/chevron2"/>
    <dgm:cxn modelId="{ABBD2F1E-E406-4148-9316-D1C072AE4BED}" type="presOf" srcId="{A8376C25-5E76-4F0A-8DB4-8D454CA8E46F}" destId="{5907A1C3-8718-4982-BF38-71E3695BC4E7}" srcOrd="0" destOrd="0" presId="urn:microsoft.com/office/officeart/2005/8/layout/chevron2"/>
    <dgm:cxn modelId="{5A68B11A-B197-41BA-8DC4-434662043D04}" srcId="{96AC0EC4-332E-4B86-A721-5D0571273B62}" destId="{A8376C25-5E76-4F0A-8DB4-8D454CA8E46F}" srcOrd="0" destOrd="0" parTransId="{8C61594B-E344-434C-8970-C1823C67D115}" sibTransId="{F22C1F5A-C6FE-4F34-8FF1-BD66B5A3A785}"/>
    <dgm:cxn modelId="{9F38857B-A60B-48CD-9E5B-5A8678FFBEBA}" type="presOf" srcId="{0CA8F63A-814C-49A5-A4C3-1AD9B038A9E0}" destId="{4A169FAB-2FA0-4C97-BCC2-4EDC51589D2F}" srcOrd="0" destOrd="0" presId="urn:microsoft.com/office/officeart/2005/8/layout/chevron2"/>
    <dgm:cxn modelId="{D999D73F-721F-4A81-A403-B933591F4EA1}" type="presOf" srcId="{A1DD8E31-FDAE-4DB3-80B9-4FD3C14E3B42}" destId="{548575F5-C7ED-4D3B-AED9-EA1CBD1696F7}" srcOrd="0" destOrd="0" presId="urn:microsoft.com/office/officeart/2005/8/layout/chevron2"/>
    <dgm:cxn modelId="{8623A197-EAFB-4AF3-8288-0C798C4712F7}" srcId="{8D5E689E-5012-4544-8807-0B3CBE5DD394}" destId="{1A31B9FA-AC99-4C05-A338-99416BFEC80F}" srcOrd="0" destOrd="0" parTransId="{F3DBD391-440C-4400-8A3B-0262CE93A7DA}" sibTransId="{333F0507-AC70-40CC-B557-6494CDBA70F2}"/>
    <dgm:cxn modelId="{AE9BB8A9-A46D-4FE6-BCFB-5E4CECA59E92}" type="presOf" srcId="{58B42E65-C844-40BD-80A5-657EE8ACB21B}" destId="{0CB623AF-DE12-4AAA-BF7F-A6BB071DF08F}" srcOrd="0" destOrd="0" presId="urn:microsoft.com/office/officeart/2005/8/layout/chevron2"/>
    <dgm:cxn modelId="{A3EB0DC4-8C7C-4780-98D5-D6618B2A6E93}" srcId="{0CA8F63A-814C-49A5-A4C3-1AD9B038A9E0}" destId="{BC22780F-AE88-49A5-B73B-32FCE7242D1B}" srcOrd="0" destOrd="0" parTransId="{C438D181-C9F2-4723-808C-DD370E3BCF34}" sibTransId="{6C263B78-940D-4536-8684-AA9B735FBC5B}"/>
    <dgm:cxn modelId="{65E94CDE-75CC-4196-BC19-46C7A94888F9}" type="presOf" srcId="{86996108-3A19-43DE-B9C6-E983C86955F7}" destId="{BD51B459-B36F-47D8-8961-FDF2232A4CB6}" srcOrd="0" destOrd="0" presId="urn:microsoft.com/office/officeart/2005/8/layout/chevron2"/>
    <dgm:cxn modelId="{6C420FB9-D666-4F42-B6EB-64F9E4DA1277}" srcId="{58B42E65-C844-40BD-80A5-657EE8ACB21B}" destId="{96AC0EC4-332E-4B86-A721-5D0571273B62}" srcOrd="3" destOrd="0" parTransId="{A5DD6E68-4CB8-4252-B47D-E5C49468D641}" sibTransId="{01CAAD63-6F72-420B-A4CD-23569B0373E9}"/>
    <dgm:cxn modelId="{EF9F49A3-3B67-48BC-845D-6D0EB2D4CD9F}" type="presOf" srcId="{1A31B9FA-AC99-4C05-A338-99416BFEC80F}" destId="{91682359-22B5-4222-8529-82A197FD693F}" srcOrd="0" destOrd="0" presId="urn:microsoft.com/office/officeart/2005/8/layout/chevron2"/>
    <dgm:cxn modelId="{3ABE9E90-8709-4D5C-B329-4984F97300A1}" type="presOf" srcId="{8D5E689E-5012-4544-8807-0B3CBE5DD394}" destId="{E75392EA-4860-48DC-AA6E-ADDFC773B969}" srcOrd="0" destOrd="0" presId="urn:microsoft.com/office/officeart/2005/8/layout/chevron2"/>
    <dgm:cxn modelId="{DAC3B955-D6E4-4136-84F1-3730434E7333}" srcId="{58B42E65-C844-40BD-80A5-657EE8ACB21B}" destId="{0CA8F63A-814C-49A5-A4C3-1AD9B038A9E0}" srcOrd="0" destOrd="0" parTransId="{C9304421-5C22-42A1-8BED-F903B4319D02}" sibTransId="{3FB1BAB5-F1C3-4272-9F58-98BD38259AD4}"/>
    <dgm:cxn modelId="{96394D5C-3C54-443A-A8D7-69A42BAEAD7F}" srcId="{58B42E65-C844-40BD-80A5-657EE8ACB21B}" destId="{8D5E689E-5012-4544-8807-0B3CBE5DD394}" srcOrd="1" destOrd="0" parTransId="{3CE44FCE-ADC2-4065-A62C-C39AF7146D48}" sibTransId="{96FA6099-DCA5-4D79-A2C4-CAFC042F6DB5}"/>
    <dgm:cxn modelId="{A32D4E7D-CDE6-4E2B-8939-534DAE3C91AC}" type="presParOf" srcId="{0CB623AF-DE12-4AAA-BF7F-A6BB071DF08F}" destId="{FEA7C521-5227-4AE4-AA86-BD34B3A8C189}" srcOrd="0" destOrd="0" presId="urn:microsoft.com/office/officeart/2005/8/layout/chevron2"/>
    <dgm:cxn modelId="{53C4D53B-E358-4208-BC62-7467C858C436}" type="presParOf" srcId="{FEA7C521-5227-4AE4-AA86-BD34B3A8C189}" destId="{4A169FAB-2FA0-4C97-BCC2-4EDC51589D2F}" srcOrd="0" destOrd="0" presId="urn:microsoft.com/office/officeart/2005/8/layout/chevron2"/>
    <dgm:cxn modelId="{8AC47207-43BE-4D47-ADEE-03259E55B0B5}" type="presParOf" srcId="{FEA7C521-5227-4AE4-AA86-BD34B3A8C189}" destId="{75DB1DBD-FE06-402F-A63A-9C13F80A8B63}" srcOrd="1" destOrd="0" presId="urn:microsoft.com/office/officeart/2005/8/layout/chevron2"/>
    <dgm:cxn modelId="{876CE3FB-B1E7-4BE6-8AB8-1C94AD06955C}" type="presParOf" srcId="{0CB623AF-DE12-4AAA-BF7F-A6BB071DF08F}" destId="{C7CA1E0E-6768-4E00-AA05-28FF28E383E5}" srcOrd="1" destOrd="0" presId="urn:microsoft.com/office/officeart/2005/8/layout/chevron2"/>
    <dgm:cxn modelId="{7685655B-02B4-44B8-B7BA-175101351405}" type="presParOf" srcId="{0CB623AF-DE12-4AAA-BF7F-A6BB071DF08F}" destId="{76131CB9-E39F-42D9-B792-7F358EEDB347}" srcOrd="2" destOrd="0" presId="urn:microsoft.com/office/officeart/2005/8/layout/chevron2"/>
    <dgm:cxn modelId="{2DE308AA-C626-4F9E-927B-DD265FD0AFFE}" type="presParOf" srcId="{76131CB9-E39F-42D9-B792-7F358EEDB347}" destId="{E75392EA-4860-48DC-AA6E-ADDFC773B969}" srcOrd="0" destOrd="0" presId="urn:microsoft.com/office/officeart/2005/8/layout/chevron2"/>
    <dgm:cxn modelId="{59140C56-E098-4DE8-8CA0-948599E72B61}" type="presParOf" srcId="{76131CB9-E39F-42D9-B792-7F358EEDB347}" destId="{91682359-22B5-4222-8529-82A197FD693F}" srcOrd="1" destOrd="0" presId="urn:microsoft.com/office/officeart/2005/8/layout/chevron2"/>
    <dgm:cxn modelId="{1E8869CE-A142-4EF1-AB67-E03C1F84B745}" type="presParOf" srcId="{0CB623AF-DE12-4AAA-BF7F-A6BB071DF08F}" destId="{180BEA17-3726-475A-A443-166E9A6FDA5D}" srcOrd="3" destOrd="0" presId="urn:microsoft.com/office/officeart/2005/8/layout/chevron2"/>
    <dgm:cxn modelId="{81A57764-E929-4792-8DDC-59083AE7C001}" type="presParOf" srcId="{0CB623AF-DE12-4AAA-BF7F-A6BB071DF08F}" destId="{5E28BFF4-6741-4B6D-AA9E-0E4AF737C531}" srcOrd="4" destOrd="0" presId="urn:microsoft.com/office/officeart/2005/8/layout/chevron2"/>
    <dgm:cxn modelId="{7115CBE7-3E3B-41D7-9BBA-3A8EB9B1D615}" type="presParOf" srcId="{5E28BFF4-6741-4B6D-AA9E-0E4AF737C531}" destId="{BD51B459-B36F-47D8-8961-FDF2232A4CB6}" srcOrd="0" destOrd="0" presId="urn:microsoft.com/office/officeart/2005/8/layout/chevron2"/>
    <dgm:cxn modelId="{F67C809F-511D-4390-9077-1BCB3ECBB842}" type="presParOf" srcId="{5E28BFF4-6741-4B6D-AA9E-0E4AF737C531}" destId="{548575F5-C7ED-4D3B-AED9-EA1CBD1696F7}" srcOrd="1" destOrd="0" presId="urn:microsoft.com/office/officeart/2005/8/layout/chevron2"/>
    <dgm:cxn modelId="{B61C5615-8EA4-4F9E-AAA1-666639B5DC25}" type="presParOf" srcId="{0CB623AF-DE12-4AAA-BF7F-A6BB071DF08F}" destId="{C7C5427F-0FA8-4682-9F7C-8AE35D2724F0}" srcOrd="5" destOrd="0" presId="urn:microsoft.com/office/officeart/2005/8/layout/chevron2"/>
    <dgm:cxn modelId="{6E2C3665-AC6D-476F-B74E-BC150B7BD88D}" type="presParOf" srcId="{0CB623AF-DE12-4AAA-BF7F-A6BB071DF08F}" destId="{5B8C538D-DD4C-46A5-8315-BBD48B3364D3}" srcOrd="6" destOrd="0" presId="urn:microsoft.com/office/officeart/2005/8/layout/chevron2"/>
    <dgm:cxn modelId="{F2A01EB1-54DE-42EC-A9E8-EED3D7B3A42F}" type="presParOf" srcId="{5B8C538D-DD4C-46A5-8315-BBD48B3364D3}" destId="{F274F56D-3412-4D31-981C-8009518B0B97}" srcOrd="0" destOrd="0" presId="urn:microsoft.com/office/officeart/2005/8/layout/chevron2"/>
    <dgm:cxn modelId="{7AB8FCA2-FC17-4A51-869D-24EE38F28F4B}" type="presParOf" srcId="{5B8C538D-DD4C-46A5-8315-BBD48B3364D3}" destId="{5907A1C3-8718-4982-BF38-71E3695BC4E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ADEAE-D2FF-4E23-9C20-AC41D5C185FC}">
      <dsp:nvSpPr>
        <dsp:cNvPr id="0" name=""/>
        <dsp:cNvSpPr/>
      </dsp:nvSpPr>
      <dsp:spPr>
        <a:xfrm>
          <a:off x="0" y="4101624"/>
          <a:ext cx="6643734" cy="8973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Copperplate Gothic Bold" pitchFamily="34" charset="0"/>
            </a:rPr>
            <a:t>СТАНДАРТ ОРГАНИЗАЦИИ</a:t>
          </a:r>
          <a:r>
            <a:rPr lang="en-US" sz="3000" kern="1200" dirty="0" smtClean="0">
              <a:latin typeface="Copperplate Gothic Bold" pitchFamily="34" charset="0"/>
            </a:rPr>
            <a:t> </a:t>
          </a:r>
          <a:r>
            <a:rPr lang="en-US" sz="3000" b="1" kern="1200" dirty="0" smtClean="0">
              <a:latin typeface="Copperplate Gothic Bold" pitchFamily="34" charset="0"/>
            </a:rPr>
            <a:t>(</a:t>
          </a:r>
          <a:r>
            <a:rPr lang="ru-RU" sz="3000" b="1" kern="1200" dirty="0" smtClean="0">
              <a:latin typeface="Copperplate Gothic Bold" pitchFamily="34" charset="0"/>
            </a:rPr>
            <a:t>СТО</a:t>
          </a:r>
          <a:r>
            <a:rPr lang="en-US" sz="3000" b="1" kern="1200" dirty="0" smtClean="0">
              <a:latin typeface="Copperplate Gothic Bold" pitchFamily="34" charset="0"/>
            </a:rPr>
            <a:t>)</a:t>
          </a:r>
          <a:endParaRPr lang="ru-RU" sz="3000" b="1" kern="1200" dirty="0"/>
        </a:p>
      </dsp:txBody>
      <dsp:txXfrm>
        <a:off x="0" y="4101624"/>
        <a:ext cx="6643734" cy="897335"/>
      </dsp:txXfrm>
    </dsp:sp>
    <dsp:sp modelId="{C1A84BA7-9B2C-4BE9-99B6-A5F81488F15C}">
      <dsp:nvSpPr>
        <dsp:cNvPr id="0" name=""/>
        <dsp:cNvSpPr/>
      </dsp:nvSpPr>
      <dsp:spPr>
        <a:xfrm rot="10800000">
          <a:off x="0" y="2734983"/>
          <a:ext cx="6643734" cy="1380101"/>
        </a:xfrm>
        <a:prstGeom prst="upArrowCallou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opperplate Gothic Bold" pitchFamily="34" charset="0"/>
            </a:rPr>
            <a:t>ГОСУДАРСТВЕННЫЕ СТАНДАРТЫ </a:t>
          </a:r>
          <a:r>
            <a:rPr lang="en-US" sz="2800" b="1" kern="1200" dirty="0" smtClean="0">
              <a:latin typeface="Copperplate Gothic Bold" pitchFamily="34" charset="0"/>
            </a:rPr>
            <a:t>(</a:t>
          </a:r>
          <a:r>
            <a:rPr lang="ru-RU" sz="2800" b="1" kern="1200" dirty="0" smtClean="0">
              <a:latin typeface="Copperplate Gothic Bold" pitchFamily="34" charset="0"/>
            </a:rPr>
            <a:t>ГОСТ</a:t>
          </a:r>
          <a:r>
            <a:rPr lang="en-US" sz="2800" b="1" kern="1200" dirty="0" smtClean="0">
              <a:latin typeface="Copperplate Gothic Bold" pitchFamily="34" charset="0"/>
            </a:rPr>
            <a:t>) </a:t>
          </a:r>
          <a:endParaRPr lang="ru-RU" sz="2800" b="1" kern="1200" dirty="0"/>
        </a:p>
      </dsp:txBody>
      <dsp:txXfrm rot="10800000">
        <a:off x="0" y="2734983"/>
        <a:ext cx="6643734" cy="896748"/>
      </dsp:txXfrm>
    </dsp:sp>
    <dsp:sp modelId="{7A2444DF-BA98-440C-AC56-756D6A26C7F6}">
      <dsp:nvSpPr>
        <dsp:cNvPr id="0" name=""/>
        <dsp:cNvSpPr/>
      </dsp:nvSpPr>
      <dsp:spPr>
        <a:xfrm rot="10800000">
          <a:off x="0" y="1368341"/>
          <a:ext cx="6643734" cy="1380101"/>
        </a:xfrm>
        <a:prstGeom prst="upArrowCallou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Copperplate Gothic Bold" pitchFamily="34" charset="0"/>
            </a:rPr>
            <a:t>СТРОИТЕЛЬНЫЕ ПРАВИЛА </a:t>
          </a:r>
          <a:r>
            <a:rPr lang="en-US" sz="3000" b="1" kern="1200" dirty="0" smtClean="0">
              <a:latin typeface="Copperplate Gothic Bold" pitchFamily="34" charset="0"/>
            </a:rPr>
            <a:t>(</a:t>
          </a:r>
          <a:r>
            <a:rPr lang="ru-RU" sz="3000" b="1" kern="1200" dirty="0" smtClean="0">
              <a:latin typeface="Copperplate Gothic Bold" pitchFamily="34" charset="0"/>
            </a:rPr>
            <a:t>СП</a:t>
          </a:r>
          <a:r>
            <a:rPr lang="en-US" sz="3000" b="1" kern="1200" dirty="0" smtClean="0">
              <a:latin typeface="Copperplate Gothic Bold" pitchFamily="34" charset="0"/>
            </a:rPr>
            <a:t>)</a:t>
          </a:r>
          <a:endParaRPr lang="ru-RU" sz="3000" b="1" kern="1200" dirty="0"/>
        </a:p>
      </dsp:txBody>
      <dsp:txXfrm rot="10800000">
        <a:off x="0" y="1368341"/>
        <a:ext cx="6643734" cy="896748"/>
      </dsp:txXfrm>
    </dsp:sp>
    <dsp:sp modelId="{8A8C4022-667F-44B6-AA9D-6CCFCB744339}">
      <dsp:nvSpPr>
        <dsp:cNvPr id="0" name=""/>
        <dsp:cNvSpPr/>
      </dsp:nvSpPr>
      <dsp:spPr>
        <a:xfrm rot="10800000">
          <a:off x="0" y="1700"/>
          <a:ext cx="6643734" cy="1380101"/>
        </a:xfrm>
        <a:prstGeom prst="upArrowCallou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bg1"/>
              </a:solidFill>
              <a:latin typeface="Copperplate Gothic Bold" pitchFamily="34" charset="0"/>
            </a:rPr>
            <a:t>ГОСУДАРСТВЕННЫЕ ЗАКОНЫ</a:t>
          </a:r>
          <a:endParaRPr lang="ru-RU" sz="3000" kern="1200" dirty="0">
            <a:solidFill>
              <a:schemeClr val="bg1"/>
            </a:solidFill>
          </a:endParaRPr>
        </a:p>
      </dsp:txBody>
      <dsp:txXfrm rot="10800000">
        <a:off x="0" y="1700"/>
        <a:ext cx="6643734" cy="8967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4DF59-4233-4C85-A692-A35855F0D56D}">
      <dsp:nvSpPr>
        <dsp:cNvPr id="0" name=""/>
        <dsp:cNvSpPr/>
      </dsp:nvSpPr>
      <dsp:spPr>
        <a:xfrm>
          <a:off x="287017" y="476673"/>
          <a:ext cx="4148499" cy="2588896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ГОСТ</a:t>
          </a:r>
          <a:r>
            <a:rPr lang="en-US" sz="2400" b="1" u="sng" kern="1200" dirty="0" smtClean="0"/>
            <a:t> 20276-2012</a:t>
          </a:r>
          <a:r>
            <a:rPr lang="ru-RU" sz="2400" b="1" u="sng" kern="1200" dirty="0" smtClean="0"/>
            <a:t> </a:t>
          </a:r>
          <a:r>
            <a:rPr lang="ru-RU" sz="2000" b="1" kern="1200" dirty="0" smtClean="0"/>
            <a:t>Грунты. Методы полевого определения характеристик прочности и деформируемости</a:t>
          </a:r>
          <a:endParaRPr lang="ru-RU" sz="2000" b="1" kern="1200" dirty="0"/>
        </a:p>
      </dsp:txBody>
      <dsp:txXfrm>
        <a:off x="894551" y="855808"/>
        <a:ext cx="2933431" cy="1830626"/>
      </dsp:txXfrm>
    </dsp:sp>
    <dsp:sp modelId="{5A5358EF-F991-4B5B-B303-4DC702DB9F6E}">
      <dsp:nvSpPr>
        <dsp:cNvPr id="0" name=""/>
        <dsp:cNvSpPr/>
      </dsp:nvSpPr>
      <dsp:spPr>
        <a:xfrm rot="20969175">
          <a:off x="4553354" y="700610"/>
          <a:ext cx="1674554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/>
        </a:p>
      </dsp:txBody>
      <dsp:txXfrm>
        <a:off x="4555015" y="850581"/>
        <a:ext cx="1476677" cy="395755"/>
      </dsp:txXfrm>
    </dsp:sp>
    <dsp:sp modelId="{14A61FAF-1199-415E-92DC-30288DD87F79}">
      <dsp:nvSpPr>
        <dsp:cNvPr id="0" name=""/>
        <dsp:cNvSpPr/>
      </dsp:nvSpPr>
      <dsp:spPr>
        <a:xfrm>
          <a:off x="6336945" y="295544"/>
          <a:ext cx="2609052" cy="90121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Штамповый метод</a:t>
          </a:r>
          <a:endParaRPr lang="ru-RU" sz="2000" b="1" kern="1200" dirty="0"/>
        </a:p>
      </dsp:txBody>
      <dsp:txXfrm>
        <a:off x="6719032" y="427524"/>
        <a:ext cx="1844878" cy="637255"/>
      </dsp:txXfrm>
    </dsp:sp>
    <dsp:sp modelId="{BFF0E1CE-4626-4872-8ED4-08D3FA4E0108}">
      <dsp:nvSpPr>
        <dsp:cNvPr id="0" name=""/>
        <dsp:cNvSpPr/>
      </dsp:nvSpPr>
      <dsp:spPr>
        <a:xfrm rot="3490872">
          <a:off x="2806806" y="3774651"/>
          <a:ext cx="2179614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/>
        </a:p>
      </dsp:txBody>
      <dsp:txXfrm>
        <a:off x="2853581" y="3822499"/>
        <a:ext cx="1981737" cy="395755"/>
      </dsp:txXfrm>
    </dsp:sp>
    <dsp:sp modelId="{930103E5-C83C-42C2-9CFF-015990610FB4}">
      <dsp:nvSpPr>
        <dsp:cNvPr id="0" name=""/>
        <dsp:cNvSpPr/>
      </dsp:nvSpPr>
      <dsp:spPr>
        <a:xfrm>
          <a:off x="3702543" y="5301208"/>
          <a:ext cx="2507126" cy="826778"/>
        </a:xfrm>
        <a:prstGeom prst="ellipse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Срез целиков</a:t>
          </a:r>
          <a:endParaRPr lang="ru-RU" sz="2000" b="1" kern="1200" dirty="0"/>
        </a:p>
      </dsp:txBody>
      <dsp:txXfrm>
        <a:off x="4069703" y="5422287"/>
        <a:ext cx="1772806" cy="584620"/>
      </dsp:txXfrm>
    </dsp:sp>
    <dsp:sp modelId="{B75E8E3B-F95F-47DB-A66C-3B60F805B221}">
      <dsp:nvSpPr>
        <dsp:cNvPr id="0" name=""/>
        <dsp:cNvSpPr/>
      </dsp:nvSpPr>
      <dsp:spPr>
        <a:xfrm rot="5618066">
          <a:off x="1035032" y="4079822"/>
          <a:ext cx="2126127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/>
        </a:p>
      </dsp:txBody>
      <dsp:txXfrm rot="10800000">
        <a:off x="1140242" y="4113000"/>
        <a:ext cx="1928250" cy="395755"/>
      </dsp:txXfrm>
    </dsp:sp>
    <dsp:sp modelId="{53FADB0C-2315-4BE9-91EC-9BDC32B0BEC7}">
      <dsp:nvSpPr>
        <dsp:cNvPr id="0" name=""/>
        <dsp:cNvSpPr/>
      </dsp:nvSpPr>
      <dsp:spPr>
        <a:xfrm>
          <a:off x="570850" y="5589232"/>
          <a:ext cx="2686496" cy="917840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Вращательный срез</a:t>
          </a:r>
          <a:endParaRPr lang="ru-RU" sz="2000" b="1" kern="1200" dirty="0"/>
        </a:p>
      </dsp:txBody>
      <dsp:txXfrm>
        <a:off x="964278" y="5723647"/>
        <a:ext cx="1899640" cy="649010"/>
      </dsp:txXfrm>
    </dsp:sp>
    <dsp:sp modelId="{14D7D3DD-8306-45B7-B59C-923CA544FA41}">
      <dsp:nvSpPr>
        <dsp:cNvPr id="0" name=""/>
        <dsp:cNvSpPr/>
      </dsp:nvSpPr>
      <dsp:spPr>
        <a:xfrm rot="527529">
          <a:off x="4683479" y="1923243"/>
          <a:ext cx="1638505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/>
        </a:p>
      </dsp:txBody>
      <dsp:txXfrm>
        <a:off x="4684642" y="2040038"/>
        <a:ext cx="1440628" cy="395755"/>
      </dsp:txXfrm>
    </dsp:sp>
    <dsp:sp modelId="{14320365-CA9D-4AF9-B94F-D17C8CE99222}">
      <dsp:nvSpPr>
        <dsp:cNvPr id="0" name=""/>
        <dsp:cNvSpPr/>
      </dsp:nvSpPr>
      <dsp:spPr>
        <a:xfrm>
          <a:off x="6369720" y="1950523"/>
          <a:ext cx="2576247" cy="1046422"/>
        </a:xfrm>
        <a:prstGeom prst="ellipse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Испытания горячим штампом 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6747003" y="2103768"/>
        <a:ext cx="1821681" cy="739932"/>
      </dsp:txXfrm>
    </dsp:sp>
    <dsp:sp modelId="{B2519A55-AB2C-418C-B190-A877DC13A01A}">
      <dsp:nvSpPr>
        <dsp:cNvPr id="0" name=""/>
        <dsp:cNvSpPr/>
      </dsp:nvSpPr>
      <dsp:spPr>
        <a:xfrm rot="2108660">
          <a:off x="4124310" y="2955046"/>
          <a:ext cx="2019542" cy="5685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/>
        </a:p>
      </dsp:txBody>
      <dsp:txXfrm>
        <a:off x="4139857" y="3019665"/>
        <a:ext cx="1848976" cy="341132"/>
      </dsp:txXfrm>
    </dsp:sp>
    <dsp:sp modelId="{8F708134-2676-4742-9AF7-B0EB3611466B}">
      <dsp:nvSpPr>
        <dsp:cNvPr id="0" name=""/>
        <dsp:cNvSpPr/>
      </dsp:nvSpPr>
      <dsp:spPr>
        <a:xfrm>
          <a:off x="5443663" y="3848992"/>
          <a:ext cx="3610331" cy="1020174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bg1"/>
              </a:solidFill>
            </a:rPr>
            <a:t>Прессиометрический</a:t>
          </a:r>
          <a:r>
            <a:rPr lang="ru-RU" sz="2000" b="1" kern="1200" dirty="0" smtClean="0">
              <a:solidFill>
                <a:schemeClr val="bg1"/>
              </a:solidFill>
            </a:rPr>
            <a:t> метод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5972384" y="3998393"/>
        <a:ext cx="2552889" cy="721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F3B58-8671-4063-AAB4-74C4115EABE6}">
      <dsp:nvSpPr>
        <dsp:cNvPr id="0" name=""/>
        <dsp:cNvSpPr/>
      </dsp:nvSpPr>
      <dsp:spPr>
        <a:xfrm>
          <a:off x="2888921" y="2094740"/>
          <a:ext cx="2968529" cy="2935806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u="sng" kern="1200" dirty="0" smtClean="0"/>
            <a:t>ГОСТ </a:t>
          </a:r>
          <a:r>
            <a:rPr lang="en-US" sz="1900" b="1" u="sng" kern="1200" dirty="0" smtClean="0"/>
            <a:t> 12248-2010 </a:t>
          </a:r>
          <a:r>
            <a:rPr lang="ru-RU" sz="1900" b="1" kern="1200" dirty="0" smtClean="0"/>
            <a:t>Грунты. Методы лабораторного определения характеристик прочности и деформируемости</a:t>
          </a:r>
          <a:endParaRPr lang="ru-RU" sz="1900" b="1" kern="1200" dirty="0"/>
        </a:p>
      </dsp:txBody>
      <dsp:txXfrm>
        <a:off x="3323652" y="2524679"/>
        <a:ext cx="2099067" cy="2075928"/>
      </dsp:txXfrm>
    </dsp:sp>
    <dsp:sp modelId="{20AEE153-8E5D-4FEB-B17D-79833CBADC6C}">
      <dsp:nvSpPr>
        <dsp:cNvPr id="0" name=""/>
        <dsp:cNvSpPr/>
      </dsp:nvSpPr>
      <dsp:spPr>
        <a:xfrm rot="9525420">
          <a:off x="1353833" y="4214758"/>
          <a:ext cx="1605425" cy="41915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6F7BA0-AE50-4E8F-8CD6-E074F9E94CD9}">
      <dsp:nvSpPr>
        <dsp:cNvPr id="0" name=""/>
        <dsp:cNvSpPr/>
      </dsp:nvSpPr>
      <dsp:spPr>
        <a:xfrm>
          <a:off x="469808" y="4322488"/>
          <a:ext cx="1877135" cy="785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Одноплоскостной срез</a:t>
          </a:r>
          <a:endParaRPr lang="ru-RU" sz="1600" b="1" kern="1200" dirty="0"/>
        </a:p>
      </dsp:txBody>
      <dsp:txXfrm>
        <a:off x="492811" y="4345491"/>
        <a:ext cx="1831129" cy="739373"/>
      </dsp:txXfrm>
    </dsp:sp>
    <dsp:sp modelId="{521F639E-98D7-4465-83BE-04FA25572465}">
      <dsp:nvSpPr>
        <dsp:cNvPr id="0" name=""/>
        <dsp:cNvSpPr/>
      </dsp:nvSpPr>
      <dsp:spPr>
        <a:xfrm rot="7388882">
          <a:off x="2494156" y="5209334"/>
          <a:ext cx="1333451" cy="41915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446477"/>
            <a:satOff val="2690"/>
            <a:lumOff val="21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358171-496B-45D2-87B3-722F813DE5D5}">
      <dsp:nvSpPr>
        <dsp:cNvPr id="0" name=""/>
        <dsp:cNvSpPr/>
      </dsp:nvSpPr>
      <dsp:spPr>
        <a:xfrm>
          <a:off x="1806811" y="5515023"/>
          <a:ext cx="1979004" cy="924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"/>
                <a:satOff val="2690"/>
                <a:lumOff val="21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"/>
                <a:satOff val="2690"/>
                <a:lumOff val="21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"/>
                <a:satOff val="2690"/>
                <a:lumOff val="2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Одноосное сжатие</a:t>
          </a:r>
          <a:endParaRPr lang="ru-RU" sz="1600" b="1" kern="1200" dirty="0"/>
        </a:p>
      </dsp:txBody>
      <dsp:txXfrm>
        <a:off x="1833881" y="5542093"/>
        <a:ext cx="1924864" cy="870082"/>
      </dsp:txXfrm>
    </dsp:sp>
    <dsp:sp modelId="{582A6930-A4E9-4BCE-B031-D824F535A2DE}">
      <dsp:nvSpPr>
        <dsp:cNvPr id="0" name=""/>
        <dsp:cNvSpPr/>
      </dsp:nvSpPr>
      <dsp:spPr>
        <a:xfrm rot="10810673">
          <a:off x="1194819" y="3345683"/>
          <a:ext cx="1600937" cy="41915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B1B2C8-D507-432C-8D96-6631FE5C5060}">
      <dsp:nvSpPr>
        <dsp:cNvPr id="0" name=""/>
        <dsp:cNvSpPr/>
      </dsp:nvSpPr>
      <dsp:spPr>
        <a:xfrm>
          <a:off x="251525" y="3140974"/>
          <a:ext cx="1886596" cy="8236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Трехосное сжатие</a:t>
          </a:r>
          <a:endParaRPr lang="ru-RU" sz="1600" b="1" kern="1200" dirty="0"/>
        </a:p>
      </dsp:txBody>
      <dsp:txXfrm>
        <a:off x="275647" y="3165096"/>
        <a:ext cx="1838352" cy="775358"/>
      </dsp:txXfrm>
    </dsp:sp>
    <dsp:sp modelId="{E0789F07-5696-4323-B36F-183B14FA3D9E}">
      <dsp:nvSpPr>
        <dsp:cNvPr id="0" name=""/>
        <dsp:cNvSpPr/>
      </dsp:nvSpPr>
      <dsp:spPr>
        <a:xfrm rot="12256871">
          <a:off x="1163612" y="2320845"/>
          <a:ext cx="1842908" cy="41915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1339431"/>
            <a:satOff val="8070"/>
            <a:lumOff val="64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D642ED-6DB6-4545-9D3B-CAEBC6EF133A}">
      <dsp:nvSpPr>
        <dsp:cNvPr id="0" name=""/>
        <dsp:cNvSpPr/>
      </dsp:nvSpPr>
      <dsp:spPr>
        <a:xfrm>
          <a:off x="434973" y="1739705"/>
          <a:ext cx="1620304" cy="8236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339431"/>
                <a:satOff val="8070"/>
                <a:lumOff val="647"/>
                <a:alphaOff val="0"/>
                <a:shade val="51000"/>
                <a:satMod val="130000"/>
              </a:schemeClr>
            </a:gs>
            <a:gs pos="80000">
              <a:schemeClr val="accent4">
                <a:hueOff val="-1339431"/>
                <a:satOff val="8070"/>
                <a:lumOff val="647"/>
                <a:alphaOff val="0"/>
                <a:shade val="93000"/>
                <a:satMod val="130000"/>
              </a:schemeClr>
            </a:gs>
            <a:gs pos="100000">
              <a:schemeClr val="accent4">
                <a:hueOff val="-1339431"/>
                <a:satOff val="8070"/>
                <a:lumOff val="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Компрессионное сжатие</a:t>
          </a:r>
          <a:endParaRPr lang="ru-RU" sz="1600" b="1" kern="1200" dirty="0"/>
        </a:p>
      </dsp:txBody>
      <dsp:txXfrm>
        <a:off x="459095" y="1763827"/>
        <a:ext cx="1572060" cy="775358"/>
      </dsp:txXfrm>
    </dsp:sp>
    <dsp:sp modelId="{1D580ED2-0C19-4B23-ACAE-3149D99279E4}">
      <dsp:nvSpPr>
        <dsp:cNvPr id="0" name=""/>
        <dsp:cNvSpPr/>
      </dsp:nvSpPr>
      <dsp:spPr>
        <a:xfrm rot="14197759">
          <a:off x="2460166" y="1486021"/>
          <a:ext cx="1366602" cy="41915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AB356F-6D33-4899-81F4-863864270480}">
      <dsp:nvSpPr>
        <dsp:cNvPr id="0" name=""/>
        <dsp:cNvSpPr/>
      </dsp:nvSpPr>
      <dsp:spPr>
        <a:xfrm>
          <a:off x="1957462" y="605438"/>
          <a:ext cx="1620304" cy="10390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Суффозионное сжатие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1987894" y="635870"/>
        <a:ext cx="1559440" cy="978168"/>
      </dsp:txXfrm>
    </dsp:sp>
    <dsp:sp modelId="{5322A9D9-BEE3-40A6-B030-3A0CF5270EA6}">
      <dsp:nvSpPr>
        <dsp:cNvPr id="0" name=""/>
        <dsp:cNvSpPr/>
      </dsp:nvSpPr>
      <dsp:spPr>
        <a:xfrm rot="16848422">
          <a:off x="4138816" y="1203712"/>
          <a:ext cx="1289309" cy="41915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162C40-2C62-48B0-B6EA-E27F44A4DE9E}">
      <dsp:nvSpPr>
        <dsp:cNvPr id="0" name=""/>
        <dsp:cNvSpPr/>
      </dsp:nvSpPr>
      <dsp:spPr>
        <a:xfrm>
          <a:off x="4068146" y="273157"/>
          <a:ext cx="1672397" cy="1013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Определение набухания и усадки</a:t>
          </a:r>
          <a:endParaRPr lang="ru-RU" sz="1600" b="1" kern="1200" dirty="0"/>
        </a:p>
      </dsp:txBody>
      <dsp:txXfrm>
        <a:off x="4097840" y="302851"/>
        <a:ext cx="1613009" cy="954434"/>
      </dsp:txXfrm>
    </dsp:sp>
    <dsp:sp modelId="{D43667C1-2756-4B87-8C53-60569CE2EC38}">
      <dsp:nvSpPr>
        <dsp:cNvPr id="0" name=""/>
        <dsp:cNvSpPr/>
      </dsp:nvSpPr>
      <dsp:spPr>
        <a:xfrm rot="19233652">
          <a:off x="5391343" y="1781438"/>
          <a:ext cx="1785025" cy="41915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5C0F78-AA46-4A8C-8EF2-5043E0C2CF74}">
      <dsp:nvSpPr>
        <dsp:cNvPr id="0" name=""/>
        <dsp:cNvSpPr/>
      </dsp:nvSpPr>
      <dsp:spPr>
        <a:xfrm>
          <a:off x="5989900" y="857520"/>
          <a:ext cx="1966485" cy="1133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Испытание шариковым штампом мерзлых грунтов</a:t>
          </a:r>
          <a:endParaRPr lang="ru-RU" sz="1600" b="1" kern="1200" dirty="0"/>
        </a:p>
      </dsp:txBody>
      <dsp:txXfrm>
        <a:off x="6023086" y="890706"/>
        <a:ext cx="1900113" cy="1066666"/>
      </dsp:txXfrm>
    </dsp:sp>
    <dsp:sp modelId="{3AE029BB-C1A5-4043-A443-1EF9B297E066}">
      <dsp:nvSpPr>
        <dsp:cNvPr id="0" name=""/>
        <dsp:cNvSpPr/>
      </dsp:nvSpPr>
      <dsp:spPr>
        <a:xfrm rot="20571587">
          <a:off x="5845914" y="2641483"/>
          <a:ext cx="1669090" cy="41915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3125339"/>
            <a:satOff val="18829"/>
            <a:lumOff val="150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8C697C-C824-4EAC-91B1-09FF5F6E42F7}">
      <dsp:nvSpPr>
        <dsp:cNvPr id="0" name=""/>
        <dsp:cNvSpPr/>
      </dsp:nvSpPr>
      <dsp:spPr>
        <a:xfrm>
          <a:off x="6495447" y="2193309"/>
          <a:ext cx="1964982" cy="8236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125339"/>
                <a:satOff val="18829"/>
                <a:lumOff val="1509"/>
                <a:alphaOff val="0"/>
                <a:shade val="51000"/>
                <a:satMod val="130000"/>
              </a:schemeClr>
            </a:gs>
            <a:gs pos="80000">
              <a:schemeClr val="accent4">
                <a:hueOff val="-3125339"/>
                <a:satOff val="18829"/>
                <a:lumOff val="1509"/>
                <a:alphaOff val="0"/>
                <a:shade val="93000"/>
                <a:satMod val="130000"/>
              </a:schemeClr>
            </a:gs>
            <a:gs pos="100000">
              <a:schemeClr val="accent4">
                <a:hueOff val="-3125339"/>
                <a:satOff val="18829"/>
                <a:lumOff val="15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Одноплоскостной срез по поверхности смерзания</a:t>
          </a:r>
          <a:endParaRPr lang="ru-RU" sz="1600" b="1" kern="1200" dirty="0"/>
        </a:p>
      </dsp:txBody>
      <dsp:txXfrm>
        <a:off x="6519569" y="2217431"/>
        <a:ext cx="1916738" cy="775358"/>
      </dsp:txXfrm>
    </dsp:sp>
    <dsp:sp modelId="{26D0DED3-D12E-4FB4-98C2-DAA6C272E185}">
      <dsp:nvSpPr>
        <dsp:cNvPr id="0" name=""/>
        <dsp:cNvSpPr/>
      </dsp:nvSpPr>
      <dsp:spPr>
        <a:xfrm rot="264114">
          <a:off x="5945393" y="3536991"/>
          <a:ext cx="1634144" cy="41915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20BA09-EE5F-4C34-9B6D-E2C19D2C66DE}">
      <dsp:nvSpPr>
        <dsp:cNvPr id="0" name=""/>
        <dsp:cNvSpPr/>
      </dsp:nvSpPr>
      <dsp:spPr>
        <a:xfrm>
          <a:off x="6444231" y="3397479"/>
          <a:ext cx="2265793" cy="8236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Одноосное сжатие мерзлых грунтов</a:t>
          </a:r>
          <a:endParaRPr lang="ru-RU" sz="1600" b="1" kern="1200" dirty="0"/>
        </a:p>
      </dsp:txBody>
      <dsp:txXfrm>
        <a:off x="6468353" y="3421601"/>
        <a:ext cx="2217549" cy="775358"/>
      </dsp:txXfrm>
    </dsp:sp>
    <dsp:sp modelId="{9A16C341-D632-4A58-9859-ADAEF963FC62}">
      <dsp:nvSpPr>
        <dsp:cNvPr id="0" name=""/>
        <dsp:cNvSpPr/>
      </dsp:nvSpPr>
      <dsp:spPr>
        <a:xfrm rot="4231500">
          <a:off x="4501578" y="5344911"/>
          <a:ext cx="1151958" cy="41915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1660CF-077F-46CB-B20C-956FF7A14F53}">
      <dsp:nvSpPr>
        <dsp:cNvPr id="0" name=""/>
        <dsp:cNvSpPr/>
      </dsp:nvSpPr>
      <dsp:spPr>
        <a:xfrm>
          <a:off x="4069880" y="5685713"/>
          <a:ext cx="2399412" cy="82360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Определение сопротивления срезу оттаивающих грунтов</a:t>
          </a:r>
          <a:endParaRPr lang="ru-RU" sz="1600" b="1" kern="1200" dirty="0"/>
        </a:p>
      </dsp:txBody>
      <dsp:txXfrm>
        <a:off x="4094002" y="5709835"/>
        <a:ext cx="2351168" cy="775358"/>
      </dsp:txXfrm>
    </dsp:sp>
    <dsp:sp modelId="{71285BEE-8230-4A60-9F23-84B30DB42D21}">
      <dsp:nvSpPr>
        <dsp:cNvPr id="0" name=""/>
        <dsp:cNvSpPr/>
      </dsp:nvSpPr>
      <dsp:spPr>
        <a:xfrm rot="1597662">
          <a:off x="5695276" y="4459145"/>
          <a:ext cx="1768072" cy="41915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BCFCFE-9113-4BFE-945D-650498F48A0F}">
      <dsp:nvSpPr>
        <dsp:cNvPr id="0" name=""/>
        <dsp:cNvSpPr/>
      </dsp:nvSpPr>
      <dsp:spPr>
        <a:xfrm>
          <a:off x="6084152" y="4653139"/>
          <a:ext cx="2570866" cy="82360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Метод компрессионного сжатия мерзлого грунта</a:t>
          </a:r>
          <a:endParaRPr lang="ru-RU" sz="1600" b="1" kern="1200" dirty="0"/>
        </a:p>
      </dsp:txBody>
      <dsp:txXfrm>
        <a:off x="6108274" y="4677261"/>
        <a:ext cx="2522622" cy="7753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24D3F-26F5-4B5B-986D-0E833C2BEC47}">
      <dsp:nvSpPr>
        <dsp:cNvPr id="0" name=""/>
        <dsp:cNvSpPr/>
      </dsp:nvSpPr>
      <dsp:spPr>
        <a:xfrm>
          <a:off x="3024337" y="2327859"/>
          <a:ext cx="3012390" cy="2194277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Методики обработки результатов испытаний</a:t>
          </a:r>
          <a:endParaRPr lang="ru-RU" sz="2800" b="1" kern="1200" dirty="0"/>
        </a:p>
      </dsp:txBody>
      <dsp:txXfrm>
        <a:off x="3465491" y="2649203"/>
        <a:ext cx="2130082" cy="1551589"/>
      </dsp:txXfrm>
    </dsp:sp>
    <dsp:sp modelId="{449A93E1-2D6B-4E4F-A4E8-35756C6A00F9}">
      <dsp:nvSpPr>
        <dsp:cNvPr id="0" name=""/>
        <dsp:cNvSpPr/>
      </dsp:nvSpPr>
      <dsp:spPr>
        <a:xfrm rot="16003008">
          <a:off x="4195347" y="1525380"/>
          <a:ext cx="492937" cy="5886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/>
        </a:p>
      </dsp:txBody>
      <dsp:txXfrm rot="10800000">
        <a:off x="4273522" y="1716932"/>
        <a:ext cx="345056" cy="353197"/>
      </dsp:txXfrm>
    </dsp:sp>
    <dsp:sp modelId="{E0F37779-52B2-4C8E-A32D-BD3CAF251F2B}">
      <dsp:nvSpPr>
        <dsp:cNvPr id="0" name=""/>
        <dsp:cNvSpPr/>
      </dsp:nvSpPr>
      <dsp:spPr>
        <a:xfrm>
          <a:off x="3115240" y="249381"/>
          <a:ext cx="2532275" cy="115108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Casagrande</a:t>
          </a:r>
          <a:endParaRPr lang="ru-RU" sz="2800" b="1" kern="1200" dirty="0"/>
        </a:p>
      </dsp:txBody>
      <dsp:txXfrm>
        <a:off x="3486083" y="417954"/>
        <a:ext cx="1790589" cy="813940"/>
      </dsp:txXfrm>
    </dsp:sp>
    <dsp:sp modelId="{BD904B5E-2F91-44B5-B7E0-A80C22EC67CF}">
      <dsp:nvSpPr>
        <dsp:cNvPr id="0" name=""/>
        <dsp:cNvSpPr/>
      </dsp:nvSpPr>
      <dsp:spPr>
        <a:xfrm rot="19522968">
          <a:off x="5822240" y="1968379"/>
          <a:ext cx="784081" cy="5886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37824"/>
                <a:satOff val="3843"/>
                <a:lumOff val="308"/>
                <a:alphaOff val="0"/>
                <a:shade val="51000"/>
                <a:satMod val="130000"/>
              </a:schemeClr>
            </a:gs>
            <a:gs pos="80000">
              <a:schemeClr val="accent4">
                <a:hueOff val="-637824"/>
                <a:satOff val="3843"/>
                <a:lumOff val="308"/>
                <a:alphaOff val="0"/>
                <a:shade val="93000"/>
                <a:satMod val="130000"/>
              </a:schemeClr>
            </a:gs>
            <a:gs pos="100000">
              <a:schemeClr val="accent4">
                <a:hueOff val="-637824"/>
                <a:satOff val="3843"/>
                <a:lumOff val="3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/>
        </a:p>
      </dsp:txBody>
      <dsp:txXfrm>
        <a:off x="5837872" y="2136274"/>
        <a:ext cx="607482" cy="353197"/>
      </dsp:txXfrm>
    </dsp:sp>
    <dsp:sp modelId="{20122690-5F97-42A9-A755-820740061F03}">
      <dsp:nvSpPr>
        <dsp:cNvPr id="0" name=""/>
        <dsp:cNvSpPr/>
      </dsp:nvSpPr>
      <dsp:spPr>
        <a:xfrm>
          <a:off x="6336701" y="908716"/>
          <a:ext cx="2225565" cy="1002676"/>
        </a:xfrm>
        <a:prstGeom prst="ellipse">
          <a:avLst/>
        </a:prstGeom>
        <a:gradFill rotWithShape="0">
          <a:gsLst>
            <a:gs pos="0">
              <a:schemeClr val="accent4">
                <a:hueOff val="-637824"/>
                <a:satOff val="3843"/>
                <a:lumOff val="308"/>
                <a:alphaOff val="0"/>
                <a:shade val="51000"/>
                <a:satMod val="130000"/>
              </a:schemeClr>
            </a:gs>
            <a:gs pos="80000">
              <a:schemeClr val="accent4">
                <a:hueOff val="-637824"/>
                <a:satOff val="3843"/>
                <a:lumOff val="308"/>
                <a:alphaOff val="0"/>
                <a:shade val="93000"/>
                <a:satMod val="130000"/>
              </a:schemeClr>
            </a:gs>
            <a:gs pos="100000">
              <a:schemeClr val="accent4">
                <a:hueOff val="-637824"/>
                <a:satOff val="3843"/>
                <a:lumOff val="3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Becker</a:t>
          </a:r>
          <a:endParaRPr lang="ru-RU" sz="2800" b="1" kern="1200" dirty="0"/>
        </a:p>
      </dsp:txBody>
      <dsp:txXfrm>
        <a:off x="6662627" y="1055555"/>
        <a:ext cx="1573713" cy="708998"/>
      </dsp:txXfrm>
    </dsp:sp>
    <dsp:sp modelId="{52FD8F5B-9450-4524-9BA6-D407721C37B2}">
      <dsp:nvSpPr>
        <dsp:cNvPr id="0" name=""/>
        <dsp:cNvSpPr/>
      </dsp:nvSpPr>
      <dsp:spPr>
        <a:xfrm rot="20214">
          <a:off x="6292701" y="3143064"/>
          <a:ext cx="692441" cy="5886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75649"/>
                <a:satOff val="7685"/>
                <a:lumOff val="616"/>
                <a:alphaOff val="0"/>
                <a:shade val="51000"/>
                <a:satMod val="130000"/>
              </a:schemeClr>
            </a:gs>
            <a:gs pos="80000">
              <a:schemeClr val="accent4">
                <a:hueOff val="-1275649"/>
                <a:satOff val="7685"/>
                <a:lumOff val="616"/>
                <a:alphaOff val="0"/>
                <a:shade val="93000"/>
                <a:satMod val="130000"/>
              </a:schemeClr>
            </a:gs>
            <a:gs pos="100000">
              <a:schemeClr val="accent4">
                <a:hueOff val="-1275649"/>
                <a:satOff val="7685"/>
                <a:lumOff val="6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/>
        </a:p>
      </dsp:txBody>
      <dsp:txXfrm>
        <a:off x="6292703" y="3260278"/>
        <a:ext cx="515842" cy="353197"/>
      </dsp:txXfrm>
    </dsp:sp>
    <dsp:sp modelId="{8701D93B-B95F-4BA7-A15D-9D521BE1BE0A}">
      <dsp:nvSpPr>
        <dsp:cNvPr id="0" name=""/>
        <dsp:cNvSpPr/>
      </dsp:nvSpPr>
      <dsp:spPr>
        <a:xfrm>
          <a:off x="7278378" y="2996606"/>
          <a:ext cx="1542093" cy="898165"/>
        </a:xfrm>
        <a:prstGeom prst="ellipse">
          <a:avLst/>
        </a:prstGeom>
        <a:gradFill rotWithShape="0">
          <a:gsLst>
            <a:gs pos="0">
              <a:schemeClr val="accent4">
                <a:hueOff val="-1275649"/>
                <a:satOff val="7685"/>
                <a:lumOff val="616"/>
                <a:alphaOff val="0"/>
                <a:shade val="51000"/>
                <a:satMod val="130000"/>
              </a:schemeClr>
            </a:gs>
            <a:gs pos="80000">
              <a:schemeClr val="accent4">
                <a:hueOff val="-1275649"/>
                <a:satOff val="7685"/>
                <a:lumOff val="616"/>
                <a:alphaOff val="0"/>
                <a:shade val="93000"/>
                <a:satMod val="130000"/>
              </a:schemeClr>
            </a:gs>
            <a:gs pos="100000">
              <a:schemeClr val="accent4">
                <a:hueOff val="-1275649"/>
                <a:satOff val="7685"/>
                <a:lumOff val="6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Silva</a:t>
          </a:r>
          <a:endParaRPr lang="ru-RU" sz="2800" b="1" kern="1200" dirty="0"/>
        </a:p>
      </dsp:txBody>
      <dsp:txXfrm>
        <a:off x="7504212" y="3128139"/>
        <a:ext cx="1090425" cy="635099"/>
      </dsp:txXfrm>
    </dsp:sp>
    <dsp:sp modelId="{52472259-D6AB-402E-A2C7-A39B9F6C5287}">
      <dsp:nvSpPr>
        <dsp:cNvPr id="0" name=""/>
        <dsp:cNvSpPr/>
      </dsp:nvSpPr>
      <dsp:spPr>
        <a:xfrm rot="2150118">
          <a:off x="5830420" y="4413144"/>
          <a:ext cx="952009" cy="5886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13473"/>
                <a:satOff val="11528"/>
                <a:lumOff val="924"/>
                <a:alphaOff val="0"/>
                <a:shade val="51000"/>
                <a:satMod val="130000"/>
              </a:schemeClr>
            </a:gs>
            <a:gs pos="80000">
              <a:schemeClr val="accent4">
                <a:hueOff val="-1913473"/>
                <a:satOff val="11528"/>
                <a:lumOff val="924"/>
                <a:alphaOff val="0"/>
                <a:shade val="93000"/>
                <a:satMod val="130000"/>
              </a:schemeClr>
            </a:gs>
            <a:gs pos="100000">
              <a:schemeClr val="accent4">
                <a:hueOff val="-1913473"/>
                <a:satOff val="11528"/>
                <a:lumOff val="9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/>
        </a:p>
      </dsp:txBody>
      <dsp:txXfrm>
        <a:off x="5847135" y="4479181"/>
        <a:ext cx="775410" cy="353197"/>
      </dsp:txXfrm>
    </dsp:sp>
    <dsp:sp modelId="{1394A170-221F-40DD-B6B0-B06F3D104DC6}">
      <dsp:nvSpPr>
        <dsp:cNvPr id="0" name=""/>
        <dsp:cNvSpPr/>
      </dsp:nvSpPr>
      <dsp:spPr>
        <a:xfrm>
          <a:off x="6624740" y="5157189"/>
          <a:ext cx="2020419" cy="1019386"/>
        </a:xfrm>
        <a:prstGeom prst="ellipse">
          <a:avLst/>
        </a:prstGeom>
        <a:gradFill rotWithShape="0">
          <a:gsLst>
            <a:gs pos="0">
              <a:schemeClr val="accent4">
                <a:hueOff val="-1913473"/>
                <a:satOff val="11528"/>
                <a:lumOff val="924"/>
                <a:alphaOff val="0"/>
                <a:shade val="51000"/>
                <a:satMod val="130000"/>
              </a:schemeClr>
            </a:gs>
            <a:gs pos="80000">
              <a:schemeClr val="accent4">
                <a:hueOff val="-1913473"/>
                <a:satOff val="11528"/>
                <a:lumOff val="924"/>
                <a:alphaOff val="0"/>
                <a:shade val="93000"/>
                <a:satMod val="130000"/>
              </a:schemeClr>
            </a:gs>
            <a:gs pos="100000">
              <a:schemeClr val="accent4">
                <a:hueOff val="-1913473"/>
                <a:satOff val="11528"/>
                <a:lumOff val="9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Tavenas</a:t>
          </a:r>
          <a:endParaRPr lang="ru-RU" sz="2800" b="1" kern="1200" dirty="0"/>
        </a:p>
      </dsp:txBody>
      <dsp:txXfrm>
        <a:off x="6920624" y="5306475"/>
        <a:ext cx="1428651" cy="720814"/>
      </dsp:txXfrm>
    </dsp:sp>
    <dsp:sp modelId="{C20DA90F-7336-46D8-B39C-46B07119AABB}">
      <dsp:nvSpPr>
        <dsp:cNvPr id="0" name=""/>
        <dsp:cNvSpPr/>
      </dsp:nvSpPr>
      <dsp:spPr>
        <a:xfrm rot="5400029">
          <a:off x="4260900" y="4737254"/>
          <a:ext cx="539239" cy="5886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51297"/>
                <a:satOff val="15371"/>
                <a:lumOff val="1232"/>
                <a:alphaOff val="0"/>
                <a:shade val="51000"/>
                <a:satMod val="130000"/>
              </a:schemeClr>
            </a:gs>
            <a:gs pos="80000">
              <a:schemeClr val="accent4">
                <a:hueOff val="-2551297"/>
                <a:satOff val="15371"/>
                <a:lumOff val="1232"/>
                <a:alphaOff val="0"/>
                <a:shade val="93000"/>
                <a:satMod val="130000"/>
              </a:schemeClr>
            </a:gs>
            <a:gs pos="100000">
              <a:schemeClr val="accent4">
                <a:hueOff val="-2551297"/>
                <a:satOff val="15371"/>
                <a:lumOff val="12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/>
        </a:p>
      </dsp:txBody>
      <dsp:txXfrm rot="10800000">
        <a:off x="4341787" y="4774101"/>
        <a:ext cx="377467" cy="353197"/>
      </dsp:txXfrm>
    </dsp:sp>
    <dsp:sp modelId="{0C1FA5EC-883D-4DF6-8460-3824883785C6}">
      <dsp:nvSpPr>
        <dsp:cNvPr id="0" name=""/>
        <dsp:cNvSpPr/>
      </dsp:nvSpPr>
      <dsp:spPr>
        <a:xfrm>
          <a:off x="3365976" y="5424084"/>
          <a:ext cx="2329067" cy="1332762"/>
        </a:xfrm>
        <a:prstGeom prst="ellipse">
          <a:avLst/>
        </a:prstGeom>
        <a:gradFill rotWithShape="0">
          <a:gsLst>
            <a:gs pos="0">
              <a:schemeClr val="accent4">
                <a:hueOff val="-2551297"/>
                <a:satOff val="15371"/>
                <a:lumOff val="1232"/>
                <a:alphaOff val="0"/>
                <a:shade val="51000"/>
                <a:satMod val="130000"/>
              </a:schemeClr>
            </a:gs>
            <a:gs pos="80000">
              <a:schemeClr val="accent4">
                <a:hueOff val="-2551297"/>
                <a:satOff val="15371"/>
                <a:lumOff val="1232"/>
                <a:alphaOff val="0"/>
                <a:shade val="93000"/>
                <a:satMod val="130000"/>
              </a:schemeClr>
            </a:gs>
            <a:gs pos="100000">
              <a:schemeClr val="accent4">
                <a:hueOff val="-2551297"/>
                <a:satOff val="15371"/>
                <a:lumOff val="12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Senol</a:t>
          </a:r>
          <a:r>
            <a:rPr lang="en-US" sz="2800" b="1" kern="1200" dirty="0" smtClean="0"/>
            <a:t> and </a:t>
          </a:r>
          <a:r>
            <a:rPr lang="en-US" sz="2800" b="1" kern="1200" dirty="0" err="1" smtClean="0"/>
            <a:t>Saglamer</a:t>
          </a:r>
          <a:endParaRPr lang="ru-RU" sz="2800" b="1" kern="1200" dirty="0"/>
        </a:p>
      </dsp:txBody>
      <dsp:txXfrm>
        <a:off x="3707060" y="5619262"/>
        <a:ext cx="1646899" cy="942406"/>
      </dsp:txXfrm>
    </dsp:sp>
    <dsp:sp modelId="{FA12D187-1159-40D1-B0C2-5B3133D2ACA1}">
      <dsp:nvSpPr>
        <dsp:cNvPr id="0" name=""/>
        <dsp:cNvSpPr/>
      </dsp:nvSpPr>
      <dsp:spPr>
        <a:xfrm rot="8815205">
          <a:off x="2210926" y="4333917"/>
          <a:ext cx="944814" cy="5886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189121"/>
                <a:satOff val="19214"/>
                <a:lumOff val="1540"/>
                <a:alphaOff val="0"/>
                <a:shade val="51000"/>
                <a:satMod val="130000"/>
              </a:schemeClr>
            </a:gs>
            <a:gs pos="80000">
              <a:schemeClr val="accent4">
                <a:hueOff val="-3189121"/>
                <a:satOff val="19214"/>
                <a:lumOff val="1540"/>
                <a:alphaOff val="0"/>
                <a:shade val="93000"/>
                <a:satMod val="130000"/>
              </a:schemeClr>
            </a:gs>
            <a:gs pos="100000">
              <a:schemeClr val="accent4">
                <a:hueOff val="-3189121"/>
                <a:satOff val="19214"/>
                <a:lumOff val="15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/>
        </a:p>
      </dsp:txBody>
      <dsp:txXfrm rot="10800000">
        <a:off x="2373213" y="4403455"/>
        <a:ext cx="768215" cy="353197"/>
      </dsp:txXfrm>
    </dsp:sp>
    <dsp:sp modelId="{B3658B2E-CE82-4324-9462-44E3DB0CCD2A}">
      <dsp:nvSpPr>
        <dsp:cNvPr id="0" name=""/>
        <dsp:cNvSpPr/>
      </dsp:nvSpPr>
      <dsp:spPr>
        <a:xfrm>
          <a:off x="216023" y="5013170"/>
          <a:ext cx="2096438" cy="1078927"/>
        </a:xfrm>
        <a:prstGeom prst="ellipse">
          <a:avLst/>
        </a:prstGeom>
        <a:gradFill rotWithShape="0">
          <a:gsLst>
            <a:gs pos="0">
              <a:schemeClr val="accent4">
                <a:hueOff val="-3189121"/>
                <a:satOff val="19214"/>
                <a:lumOff val="1540"/>
                <a:alphaOff val="0"/>
                <a:shade val="51000"/>
                <a:satMod val="130000"/>
              </a:schemeClr>
            </a:gs>
            <a:gs pos="80000">
              <a:schemeClr val="accent4">
                <a:hueOff val="-3189121"/>
                <a:satOff val="19214"/>
                <a:lumOff val="1540"/>
                <a:alphaOff val="0"/>
                <a:shade val="93000"/>
                <a:satMod val="130000"/>
              </a:schemeClr>
            </a:gs>
            <a:gs pos="100000">
              <a:schemeClr val="accent4">
                <a:hueOff val="-3189121"/>
                <a:satOff val="19214"/>
                <a:lumOff val="15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Jacobsen</a:t>
          </a:r>
          <a:endParaRPr lang="ru-RU" sz="2800" b="1" kern="1200" dirty="0"/>
        </a:p>
      </dsp:txBody>
      <dsp:txXfrm>
        <a:off x="523039" y="5171175"/>
        <a:ext cx="1482406" cy="762917"/>
      </dsp:txXfrm>
    </dsp:sp>
    <dsp:sp modelId="{152FB615-6044-49C9-BE6D-0756D08ACD0A}">
      <dsp:nvSpPr>
        <dsp:cNvPr id="0" name=""/>
        <dsp:cNvSpPr/>
      </dsp:nvSpPr>
      <dsp:spPr>
        <a:xfrm rot="10819327">
          <a:off x="1947849" y="3118565"/>
          <a:ext cx="860545" cy="5886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/>
        </a:p>
      </dsp:txBody>
      <dsp:txXfrm rot="10800000">
        <a:off x="2124447" y="3236794"/>
        <a:ext cx="683946" cy="353197"/>
      </dsp:txXfrm>
    </dsp:sp>
    <dsp:sp modelId="{C6E751D5-85C7-49D6-A488-DB40F7BE13CA}">
      <dsp:nvSpPr>
        <dsp:cNvPr id="0" name=""/>
        <dsp:cNvSpPr/>
      </dsp:nvSpPr>
      <dsp:spPr>
        <a:xfrm>
          <a:off x="0" y="2996635"/>
          <a:ext cx="1691945" cy="815295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Jose</a:t>
          </a:r>
          <a:endParaRPr lang="ru-RU" sz="2800" b="1" kern="1200" dirty="0"/>
        </a:p>
      </dsp:txBody>
      <dsp:txXfrm>
        <a:off x="247780" y="3116032"/>
        <a:ext cx="1196385" cy="576501"/>
      </dsp:txXfrm>
    </dsp:sp>
    <dsp:sp modelId="{06E7C824-1F23-4D12-B306-D1208E65ACE2}">
      <dsp:nvSpPr>
        <dsp:cNvPr id="0" name=""/>
        <dsp:cNvSpPr/>
      </dsp:nvSpPr>
      <dsp:spPr>
        <a:xfrm rot="12732892">
          <a:off x="2340632" y="2010615"/>
          <a:ext cx="824628" cy="5886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/>
        </a:p>
      </dsp:txBody>
      <dsp:txXfrm rot="10800000">
        <a:off x="2503638" y="2175420"/>
        <a:ext cx="648029" cy="353197"/>
      </dsp:txXfrm>
    </dsp:sp>
    <dsp:sp modelId="{C171AE31-AA32-46D0-A01E-86244A1F75D6}">
      <dsp:nvSpPr>
        <dsp:cNvPr id="0" name=""/>
        <dsp:cNvSpPr/>
      </dsp:nvSpPr>
      <dsp:spPr>
        <a:xfrm>
          <a:off x="216022" y="908714"/>
          <a:ext cx="2342135" cy="1071223"/>
        </a:xfrm>
        <a:prstGeom prst="ellips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Oikawa</a:t>
          </a:r>
          <a:endParaRPr lang="ru-RU" sz="2800" b="1" kern="1200" dirty="0"/>
        </a:p>
      </dsp:txBody>
      <dsp:txXfrm>
        <a:off x="559020" y="1065591"/>
        <a:ext cx="1656139" cy="7574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00BA5-601F-4AB9-94AA-742BCD810044}">
      <dsp:nvSpPr>
        <dsp:cNvPr id="0" name=""/>
        <dsp:cNvSpPr/>
      </dsp:nvSpPr>
      <dsp:spPr>
        <a:xfrm>
          <a:off x="56843" y="4384"/>
          <a:ext cx="3126673" cy="12414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СП 22.13330.2016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 изменениями №1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93202" y="40743"/>
        <a:ext cx="3053955" cy="1168684"/>
      </dsp:txXfrm>
    </dsp:sp>
    <dsp:sp modelId="{E4305E5D-185B-4E39-B088-2629561AF861}">
      <dsp:nvSpPr>
        <dsp:cNvPr id="0" name=""/>
        <dsp:cNvSpPr/>
      </dsp:nvSpPr>
      <dsp:spPr>
        <a:xfrm rot="5400000">
          <a:off x="1437821" y="1270101"/>
          <a:ext cx="364717" cy="437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</a:endParaRPr>
        </a:p>
      </dsp:txBody>
      <dsp:txXfrm rot="-5400000">
        <a:off x="1488882" y="1306573"/>
        <a:ext cx="262597" cy="255302"/>
      </dsp:txXfrm>
    </dsp:sp>
    <dsp:sp modelId="{1B2C2BA2-C48C-4495-9487-F713426D482D}">
      <dsp:nvSpPr>
        <dsp:cNvPr id="0" name=""/>
        <dsp:cNvSpPr/>
      </dsp:nvSpPr>
      <dsp:spPr>
        <a:xfrm>
          <a:off x="0" y="1732077"/>
          <a:ext cx="3240360" cy="1341170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Предложен линейный характер распределения порового давления внутри слабо фильтрующего слоя грунта*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9282" y="1771359"/>
        <a:ext cx="3161796" cy="1262606"/>
      </dsp:txXfrm>
    </dsp:sp>
    <dsp:sp modelId="{A325F6B7-685A-4A33-9AF0-4E188DAF310D}">
      <dsp:nvSpPr>
        <dsp:cNvPr id="0" name=""/>
        <dsp:cNvSpPr/>
      </dsp:nvSpPr>
      <dsp:spPr>
        <a:xfrm rot="5400000">
          <a:off x="1437821" y="3097562"/>
          <a:ext cx="364717" cy="437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</a:endParaRPr>
        </a:p>
      </dsp:txBody>
      <dsp:txXfrm rot="-5400000">
        <a:off x="1488882" y="3134034"/>
        <a:ext cx="262597" cy="255302"/>
      </dsp:txXfrm>
    </dsp:sp>
    <dsp:sp modelId="{B8FA631D-C4F4-4868-964D-625D436EC008}">
      <dsp:nvSpPr>
        <dsp:cNvPr id="0" name=""/>
        <dsp:cNvSpPr/>
      </dsp:nvSpPr>
      <dsp:spPr>
        <a:xfrm>
          <a:off x="-26039" y="3559538"/>
          <a:ext cx="3292439" cy="972581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chemeClr val="tx1"/>
              </a:solidFill>
            </a:rPr>
            <a:t>*можно использовать для условий установившихся фильтрационных процессов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447" y="3588024"/>
        <a:ext cx="3235467" cy="9156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69FAB-2FA0-4C97-BCC2-4EDC51589D2F}">
      <dsp:nvSpPr>
        <dsp:cNvPr id="0" name=""/>
        <dsp:cNvSpPr/>
      </dsp:nvSpPr>
      <dsp:spPr>
        <a:xfrm rot="5400000">
          <a:off x="-196199" y="342251"/>
          <a:ext cx="1307997" cy="91559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1</a:t>
          </a:r>
          <a:endParaRPr lang="ru-RU" sz="3600" kern="1200" dirty="0"/>
        </a:p>
      </dsp:txBody>
      <dsp:txXfrm rot="-5400000">
        <a:off x="1" y="603850"/>
        <a:ext cx="915598" cy="392399"/>
      </dsp:txXfrm>
    </dsp:sp>
    <dsp:sp modelId="{75DB1DBD-FE06-402F-A63A-9C13F80A8B63}">
      <dsp:nvSpPr>
        <dsp:cNvPr id="0" name=""/>
        <dsp:cNvSpPr/>
      </dsp:nvSpPr>
      <dsp:spPr>
        <a:xfrm rot="5400000">
          <a:off x="4344263" y="-3417066"/>
          <a:ext cx="1119551" cy="7976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Определение плотности (механических характеристик ) несвязных водонасыщенных грунтов</a:t>
          </a:r>
          <a:endParaRPr lang="ru-RU" sz="2400" kern="1200" dirty="0"/>
        </a:p>
      </dsp:txBody>
      <dsp:txXfrm rot="-5400000">
        <a:off x="915598" y="66251"/>
        <a:ext cx="7922229" cy="1010247"/>
      </dsp:txXfrm>
    </dsp:sp>
    <dsp:sp modelId="{E75392EA-4860-48DC-AA6E-ADDFC773B969}">
      <dsp:nvSpPr>
        <dsp:cNvPr id="0" name=""/>
        <dsp:cNvSpPr/>
      </dsp:nvSpPr>
      <dsp:spPr>
        <a:xfrm rot="5400000">
          <a:off x="-196199" y="1624021"/>
          <a:ext cx="1307997" cy="915598"/>
        </a:xfrm>
        <a:prstGeom prst="chevron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</a:t>
          </a:r>
          <a:endParaRPr lang="ru-RU" sz="3600" kern="1200" dirty="0"/>
        </a:p>
      </dsp:txBody>
      <dsp:txXfrm rot="-5400000">
        <a:off x="1" y="1885620"/>
        <a:ext cx="915598" cy="392399"/>
      </dsp:txXfrm>
    </dsp:sp>
    <dsp:sp modelId="{91682359-22B5-4222-8529-82A197FD693F}">
      <dsp:nvSpPr>
        <dsp:cNvPr id="0" name=""/>
        <dsp:cNvSpPr/>
      </dsp:nvSpPr>
      <dsp:spPr>
        <a:xfrm rot="5400000">
          <a:off x="4375428" y="-2135519"/>
          <a:ext cx="1057221" cy="7976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Определение параметров природного НДС грунтов методами прямых измерений</a:t>
          </a:r>
          <a:endParaRPr lang="ru-RU" sz="2400" kern="1200" dirty="0"/>
        </a:p>
      </dsp:txBody>
      <dsp:txXfrm rot="-5400000">
        <a:off x="915599" y="1375919"/>
        <a:ext cx="7925272" cy="954003"/>
      </dsp:txXfrm>
    </dsp:sp>
    <dsp:sp modelId="{BD51B459-B36F-47D8-8961-FDF2232A4CB6}">
      <dsp:nvSpPr>
        <dsp:cNvPr id="0" name=""/>
        <dsp:cNvSpPr/>
      </dsp:nvSpPr>
      <dsp:spPr>
        <a:xfrm rot="5400000">
          <a:off x="-196199" y="2944042"/>
          <a:ext cx="1307997" cy="915598"/>
        </a:xfrm>
        <a:prstGeom prst="chevron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3</a:t>
          </a:r>
          <a:endParaRPr lang="ru-RU" sz="3600" kern="1200" dirty="0"/>
        </a:p>
      </dsp:txBody>
      <dsp:txXfrm rot="-5400000">
        <a:off x="1" y="3205641"/>
        <a:ext cx="915598" cy="392399"/>
      </dsp:txXfrm>
    </dsp:sp>
    <dsp:sp modelId="{548575F5-C7ED-4D3B-AED9-EA1CBD1696F7}">
      <dsp:nvSpPr>
        <dsp:cNvPr id="0" name=""/>
        <dsp:cNvSpPr/>
      </dsp:nvSpPr>
      <dsp:spPr>
        <a:xfrm rot="5400000">
          <a:off x="4337177" y="-815498"/>
          <a:ext cx="1133722" cy="7976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Использование результатов определения механических характеристик грунтов прямыми полевыми методами в современных расчетах МКЭ</a:t>
          </a:r>
          <a:endParaRPr lang="ru-RU" sz="2400" kern="1200" dirty="0"/>
        </a:p>
      </dsp:txBody>
      <dsp:txXfrm rot="-5400000">
        <a:off x="915598" y="2661425"/>
        <a:ext cx="7921537" cy="1023034"/>
      </dsp:txXfrm>
    </dsp:sp>
    <dsp:sp modelId="{F274F56D-3412-4D31-981C-8009518B0B97}">
      <dsp:nvSpPr>
        <dsp:cNvPr id="0" name=""/>
        <dsp:cNvSpPr/>
      </dsp:nvSpPr>
      <dsp:spPr>
        <a:xfrm rot="5400000">
          <a:off x="-196199" y="4277203"/>
          <a:ext cx="1307997" cy="915598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4</a:t>
          </a:r>
          <a:endParaRPr lang="ru-RU" sz="3600" kern="1200" dirty="0"/>
        </a:p>
      </dsp:txBody>
      <dsp:txXfrm rot="-5400000">
        <a:off x="1" y="4538802"/>
        <a:ext cx="915598" cy="392399"/>
      </dsp:txXfrm>
    </dsp:sp>
    <dsp:sp modelId="{5907A1C3-8718-4982-BF38-71E3695BC4E7}">
      <dsp:nvSpPr>
        <dsp:cNvPr id="0" name=""/>
        <dsp:cNvSpPr/>
      </dsp:nvSpPr>
      <dsp:spPr>
        <a:xfrm rot="5400000">
          <a:off x="4324038" y="517662"/>
          <a:ext cx="1160002" cy="7976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Доступ к архивным материалам  изыскательских организаций при разработке национальных нормативных документов</a:t>
          </a:r>
          <a:endParaRPr lang="ru-RU" sz="2400" kern="1200" dirty="0"/>
        </a:p>
      </dsp:txBody>
      <dsp:txXfrm rot="-5400000">
        <a:off x="915599" y="3982729"/>
        <a:ext cx="7920254" cy="1046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080AB-26C1-44F5-B0B0-770858F7DDBA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EA34A-DDAA-4732-85CC-D3C0FED4C2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9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EA34A-DDAA-4732-85CC-D3C0FED4C28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EA34A-DDAA-4732-85CC-D3C0FED4C284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415643-8848-4E3C-AC23-852FB977AC2C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516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29E33-B620-47F9-BB04-8846C2A5AFCC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98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1F497D"/>
                </a:solidFill>
              </a:rPr>
              <a:pPr/>
              <a:t>6/6/2019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58313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1F497D"/>
                </a:solidFill>
              </a:rPr>
              <a:pPr/>
              <a:t>6/6/2019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29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CB97365-EBCA-4027-87D5-99FC1D4DF0BB}" type="datetimeFigureOut">
              <a:rPr lang="en-US" smtClean="0">
                <a:solidFill>
                  <a:srgbClr val="1F497D"/>
                </a:solidFill>
              </a:rPr>
              <a:pPr/>
              <a:t>6/6/2019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9E29E33-B620-47F9-BB04-8846C2A5A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179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CB97365-EBCA-4027-87D5-99FC1D4DF0BB}" type="datetimeFigureOut">
              <a:rPr lang="en-US" smtClean="0">
                <a:solidFill>
                  <a:srgbClr val="1F497D"/>
                </a:solidFill>
              </a:rPr>
              <a:pPr/>
              <a:t>6/6/2019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9E29E33-B620-47F9-BB04-8846C2A5A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0826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1F497D"/>
                </a:solidFill>
              </a:rPr>
              <a:pPr/>
              <a:t>6/6/2019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4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1F497D"/>
                </a:solidFill>
              </a:rPr>
              <a:pPr/>
              <a:t>6/6/2019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29E33-B620-47F9-BB04-8846C2A5AFCC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518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1F497D"/>
                </a:solidFill>
              </a:rPr>
              <a:pPr/>
              <a:t>6/6/2019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087820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CB97365-EBCA-4027-87D5-99FC1D4DF0BB}" type="datetimeFigureOut">
              <a:rPr lang="en-US" smtClean="0">
                <a:solidFill>
                  <a:srgbClr val="1F497D"/>
                </a:solidFill>
              </a:rPr>
              <a:pPr/>
              <a:t>6/6/2019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9E29E33-B620-47F9-BB04-8846C2A5A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44335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1F497D"/>
                </a:solidFill>
              </a:rPr>
              <a:pPr/>
              <a:t>6/6/2019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61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1F497D"/>
                </a:solidFill>
              </a:rPr>
              <a:pPr/>
              <a:t>6/6/2019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9E29E33-B620-47F9-BB04-8846C2A5A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1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29E33-B620-47F9-BB04-8846C2A5AFCC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02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1F497D"/>
                </a:solidFill>
              </a:rPr>
              <a:pPr/>
              <a:t>6/6/2019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054895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1F497D"/>
                </a:solidFill>
              </a:rPr>
              <a:pPr/>
              <a:t>6/6/2019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08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CB97365-EBCA-4027-87D5-99FC1D4DF0BB}" type="datetimeFigureOut">
              <a:rPr lang="en-US" smtClean="0">
                <a:solidFill>
                  <a:srgbClr val="1F497D"/>
                </a:solidFill>
              </a:rPr>
              <a:pPr/>
              <a:t>6/6/2019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9E29E33-B620-47F9-BB04-8846C2A5A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255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CB97365-EBCA-4027-87D5-99FC1D4DF0BB}" type="datetimeFigureOut">
              <a:rPr lang="en-US" smtClean="0">
                <a:solidFill>
                  <a:srgbClr val="1F497D"/>
                </a:solidFill>
              </a:rPr>
              <a:pPr/>
              <a:t>6/6/2019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9E29E33-B620-47F9-BB04-8846C2A5A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1078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1F497D"/>
                </a:solidFill>
              </a:rPr>
              <a:pPr/>
              <a:t>6/6/2019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206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1F497D"/>
                </a:solidFill>
              </a:rPr>
              <a:pPr/>
              <a:t>6/6/2019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29E33-B620-47F9-BB04-8846C2A5AFCC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416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1F497D"/>
                </a:solidFill>
              </a:rPr>
              <a:pPr/>
              <a:t>6/6/2019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160197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CB97365-EBCA-4027-87D5-99FC1D4DF0BB}" type="datetimeFigureOut">
              <a:rPr lang="en-US" smtClean="0">
                <a:solidFill>
                  <a:srgbClr val="1F497D"/>
                </a:solidFill>
              </a:rPr>
              <a:pPr/>
              <a:t>6/6/2019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9E29E33-B620-47F9-BB04-8846C2A5A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71908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1F497D"/>
                </a:solidFill>
              </a:rPr>
              <a:pPr/>
              <a:t>6/6/2019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852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1F497D"/>
                </a:solidFill>
              </a:rPr>
              <a:pPr/>
              <a:t>6/6/2019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9E29E33-B620-47F9-BB04-8846C2A5A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88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6/6/2019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6/6/2019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6/6/2019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CB97365-EBCA-4027-87D5-99FC1D4DF0BB}" type="datetimeFigureOut">
              <a:rPr lang="en-US" smtClean="0">
                <a:solidFill>
                  <a:srgbClr val="1F497D"/>
                </a:solidFill>
              </a:rPr>
              <a:pPr/>
              <a:t>6/6/2019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lang="en-US" smtClean="0"/>
              <a:pPr/>
              <a:t>‹#›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3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CB97365-EBCA-4027-87D5-99FC1D4DF0BB}" type="datetimeFigureOut">
              <a:rPr lang="en-US" smtClean="0">
                <a:solidFill>
                  <a:srgbClr val="1F497D"/>
                </a:solidFill>
              </a:rPr>
              <a:pPr/>
              <a:t>6/6/2019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lang="en-US" smtClean="0"/>
              <a:pPr/>
              <a:t>‹#›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-1-39180.jpg"/>
          <p:cNvPicPr>
            <a:picLocks noChangeAspect="1"/>
          </p:cNvPicPr>
          <p:nvPr/>
        </p:nvPicPr>
        <p:blipFill>
          <a:blip r:embed="rId2" cstate="print"/>
          <a:srcRect l="16727"/>
          <a:stretch>
            <a:fillRect/>
          </a:stretch>
        </p:blipFill>
        <p:spPr>
          <a:xfrm>
            <a:off x="0" y="-27384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29600" cy="4176464"/>
          </a:xfrm>
          <a:solidFill>
            <a:srgbClr val="295F71">
              <a:alpha val="61961"/>
            </a:srgb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4400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4400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4400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4400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4400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Инженерно-геологические изыскания – перспективные направления развития и характеристики грунтов в нормативных документах</a:t>
            </a:r>
            <a:br>
              <a:rPr lang="ru-RU" sz="4400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ru-RU" sz="4400" cap="none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437112"/>
            <a:ext cx="4608512" cy="2160240"/>
          </a:xfrm>
          <a:prstGeom prst="flowChartAlternateProcess">
            <a:avLst/>
          </a:prstGeom>
          <a:solidFill>
            <a:srgbClr val="543466">
              <a:alpha val="49020"/>
            </a:srgbClr>
          </a:solidFill>
          <a:effectLst>
            <a:softEdge rad="127000"/>
          </a:effectLst>
        </p:spPr>
        <p:txBody>
          <a:bodyPr>
            <a:normAutofit fontScale="85000" lnSpcReduction="10000"/>
          </a:bodyPr>
          <a:lstStyle/>
          <a:p>
            <a:r>
              <a:rPr lang="ru-RU" sz="3500" b="1" u="sng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Труфанов Александр Николаевич</a:t>
            </a:r>
            <a:endParaRPr lang="en-US" sz="3500" b="1" u="sng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92075"/>
            <a:r>
              <a:rPr lang="ru-RU" sz="1900" b="1" i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Заведующий лаборатории методов испытаний грунтов  НИИОСП им. Герсеванова</a:t>
            </a:r>
            <a:endParaRPr lang="ru-RU" sz="1900" i="1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6" name="Рисунок 5" descr="img-2-391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445224"/>
            <a:ext cx="3456384" cy="119198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C00000"/>
                </a:solidFill>
              </a:rPr>
              <a:t>Определение напряжения предварительного уплотнения </a:t>
            </a:r>
            <a:r>
              <a:rPr lang="el-GR" b="1" dirty="0" smtClean="0">
                <a:solidFill>
                  <a:srgbClr val="C00000"/>
                </a:solidFill>
                <a:cs typeface="Times New Roman" pitchFamily="18" charset="0"/>
              </a:rPr>
              <a:t>σ</a:t>
            </a:r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 по методу </a:t>
            </a:r>
            <a:r>
              <a:rPr lang="ru-RU" sz="3200" b="1" dirty="0" err="1" smtClean="0">
                <a:solidFill>
                  <a:srgbClr val="C00000"/>
                </a:solidFill>
                <a:cs typeface="Times New Roman" pitchFamily="18" charset="0"/>
              </a:rPr>
              <a:t>Казагранде</a:t>
            </a:r>
            <a:endParaRPr lang="ru-RU" sz="3200" b="1" dirty="0" smtClean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2144" t="12845" r="27790" b="13556"/>
          <a:stretch>
            <a:fillRect/>
          </a:stretch>
        </p:blipFill>
        <p:spPr>
          <a:xfrm>
            <a:off x="185736" y="1628800"/>
            <a:ext cx="5466383" cy="4392488"/>
          </a:xfrm>
          <a:effectLst/>
        </p:spPr>
      </p:pic>
      <p:sp>
        <p:nvSpPr>
          <p:cNvPr id="63492" name="TextBox 4"/>
          <p:cNvSpPr txBox="1">
            <a:spLocks noChangeArrowheads="1"/>
          </p:cNvSpPr>
          <p:nvPr/>
        </p:nvSpPr>
        <p:spPr bwMode="auto">
          <a:xfrm>
            <a:off x="5722937" y="1366311"/>
            <a:ext cx="3457575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>
                <a:solidFill>
                  <a:srgbClr val="000000"/>
                </a:solidFill>
              </a:rPr>
              <a:t>А</a:t>
            </a:r>
            <a:r>
              <a:rPr lang="ru-RU" sz="1600" i="1" dirty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- кривая зависимости коэффициента пористости от вертикального напряжения</a:t>
            </a:r>
          </a:p>
          <a:p>
            <a:endParaRPr lang="ru-RU" sz="1600" dirty="0">
              <a:solidFill>
                <a:srgbClr val="000000"/>
              </a:solidFill>
            </a:endParaRPr>
          </a:p>
          <a:p>
            <a:r>
              <a:rPr lang="ru-RU" sz="1600" b="1" i="1" dirty="0">
                <a:solidFill>
                  <a:srgbClr val="000000"/>
                </a:solidFill>
              </a:rPr>
              <a:t>В</a:t>
            </a:r>
            <a:r>
              <a:rPr lang="ru-RU" sz="1600" dirty="0">
                <a:solidFill>
                  <a:srgbClr val="000000"/>
                </a:solidFill>
              </a:rPr>
              <a:t> – точка перелома (максимальной кривизны ) кривой</a:t>
            </a:r>
          </a:p>
          <a:p>
            <a:endParaRPr lang="ru-RU" sz="1600" dirty="0">
              <a:solidFill>
                <a:srgbClr val="000000"/>
              </a:solidFill>
            </a:endParaRPr>
          </a:p>
          <a:p>
            <a:r>
              <a:rPr lang="en-US" sz="1600" b="1" i="1" dirty="0">
                <a:solidFill>
                  <a:srgbClr val="000000"/>
                </a:solidFill>
              </a:rPr>
              <a:t>C</a:t>
            </a:r>
            <a:r>
              <a:rPr lang="ru-RU" sz="1600" dirty="0">
                <a:solidFill>
                  <a:srgbClr val="000000"/>
                </a:solidFill>
              </a:rPr>
              <a:t> – касательная линия  к точке В</a:t>
            </a:r>
          </a:p>
          <a:p>
            <a:endParaRPr lang="ru-RU" sz="1600" dirty="0">
              <a:solidFill>
                <a:srgbClr val="000000"/>
              </a:solidFill>
            </a:endParaRPr>
          </a:p>
          <a:p>
            <a:r>
              <a:rPr lang="en-US" sz="1600" b="1" i="1" dirty="0">
                <a:solidFill>
                  <a:srgbClr val="000000"/>
                </a:solidFill>
              </a:rPr>
              <a:t>D</a:t>
            </a:r>
            <a:r>
              <a:rPr lang="ru-RU" sz="1600" dirty="0">
                <a:solidFill>
                  <a:srgbClr val="000000"/>
                </a:solidFill>
              </a:rPr>
              <a:t> – горизонтальная линия к точке В</a:t>
            </a:r>
          </a:p>
          <a:p>
            <a:endParaRPr lang="ru-RU" sz="1600" dirty="0">
              <a:solidFill>
                <a:srgbClr val="000000"/>
              </a:solidFill>
            </a:endParaRPr>
          </a:p>
          <a:p>
            <a:r>
              <a:rPr lang="en-US" sz="1600" b="1" i="1" dirty="0">
                <a:solidFill>
                  <a:srgbClr val="000000"/>
                </a:solidFill>
              </a:rPr>
              <a:t>E</a:t>
            </a:r>
            <a:r>
              <a:rPr lang="ru-RU" sz="1600" dirty="0">
                <a:solidFill>
                  <a:srgbClr val="000000"/>
                </a:solidFill>
              </a:rPr>
              <a:t> – биссектриса угла между линиями С и </a:t>
            </a:r>
            <a:r>
              <a:rPr lang="en-US" sz="1600" dirty="0">
                <a:solidFill>
                  <a:srgbClr val="000000"/>
                </a:solidFill>
              </a:rPr>
              <a:t>D</a:t>
            </a:r>
            <a:endParaRPr lang="ru-RU" sz="1600" dirty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  <a:p>
            <a:r>
              <a:rPr lang="en-US" sz="1600" b="1" i="1" dirty="0">
                <a:solidFill>
                  <a:srgbClr val="000000"/>
                </a:solidFill>
              </a:rPr>
              <a:t>F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– касательная линия  к линейному участку кривой, соответствующей главной компрессионной ветви</a:t>
            </a:r>
          </a:p>
          <a:p>
            <a:endParaRPr lang="ru-RU" sz="1600" dirty="0">
              <a:solidFill>
                <a:srgbClr val="000000"/>
              </a:solidFill>
            </a:endParaRPr>
          </a:p>
          <a:p>
            <a:r>
              <a:rPr lang="en-US" sz="1600" b="1" i="1" dirty="0">
                <a:solidFill>
                  <a:srgbClr val="000000"/>
                </a:solidFill>
              </a:rPr>
              <a:t>G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– точка пересечения линий Е и </a:t>
            </a:r>
            <a:r>
              <a:rPr lang="en-US" sz="1600" dirty="0">
                <a:solidFill>
                  <a:srgbClr val="000000"/>
                </a:solidFill>
              </a:rPr>
              <a:t>F</a:t>
            </a:r>
            <a:r>
              <a:rPr lang="ru-RU" sz="1600" dirty="0">
                <a:solidFill>
                  <a:srgbClr val="000000"/>
                </a:solidFill>
              </a:rPr>
              <a:t>, соответствующая давлению </a:t>
            </a:r>
            <a:r>
              <a:rPr lang="ru-RU" sz="1600" dirty="0" err="1">
                <a:solidFill>
                  <a:srgbClr val="000000"/>
                </a:solidFill>
              </a:rPr>
              <a:t>предуплотнения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</a:p>
          <a:p>
            <a:endParaRPr lang="ru-RU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514350" y="341784"/>
            <a:ext cx="5785842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C00000"/>
                </a:solidFill>
              </a:rPr>
              <a:t>Определение напряжения предварительного уплотнения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el-GR" sz="3600" b="1" dirty="0" smtClean="0">
                <a:solidFill>
                  <a:srgbClr val="C00000"/>
                </a:solidFill>
                <a:cs typeface="Times New Roman" pitchFamily="18" charset="0"/>
              </a:rPr>
              <a:t>σ</a:t>
            </a: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 по методу Беккера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7" name="Рисунок 6" descr="график 3.png"/>
          <p:cNvPicPr/>
          <p:nvPr/>
        </p:nvPicPr>
        <p:blipFill>
          <a:blip r:embed="rId2" cstate="print"/>
          <a:srcRect r="4498"/>
          <a:stretch>
            <a:fillRect/>
          </a:stretch>
        </p:blipFill>
        <p:spPr>
          <a:xfrm>
            <a:off x="214312" y="1844824"/>
            <a:ext cx="6373912" cy="4392488"/>
          </a:xfrm>
          <a:prstGeom prst="rect">
            <a:avLst/>
          </a:prstGeom>
          <a:ln>
            <a:noFill/>
          </a:ln>
          <a:effectLst/>
        </p:spPr>
      </p:pic>
      <p:sp>
        <p:nvSpPr>
          <p:cNvPr id="64516" name="TextBox 4"/>
          <p:cNvSpPr txBox="1">
            <a:spLocks noChangeArrowheads="1"/>
          </p:cNvSpPr>
          <p:nvPr/>
        </p:nvSpPr>
        <p:spPr bwMode="auto">
          <a:xfrm>
            <a:off x="6636766" y="1772816"/>
            <a:ext cx="247173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>
                <a:solidFill>
                  <a:srgbClr val="000000"/>
                </a:solidFill>
              </a:rPr>
              <a:t>К</a:t>
            </a:r>
            <a:r>
              <a:rPr lang="ru-RU" sz="1600" dirty="0">
                <a:solidFill>
                  <a:srgbClr val="000000"/>
                </a:solidFill>
              </a:rPr>
              <a:t>– кривая зависимости суммарной работы на единицу объема от напряжения</a:t>
            </a:r>
          </a:p>
          <a:p>
            <a:endParaRPr lang="ru-RU" sz="1600" dirty="0">
              <a:solidFill>
                <a:srgbClr val="000000"/>
              </a:solidFill>
            </a:endParaRPr>
          </a:p>
          <a:p>
            <a:r>
              <a:rPr lang="en-US" sz="1600" b="1" i="1" dirty="0">
                <a:solidFill>
                  <a:srgbClr val="000000"/>
                </a:solidFill>
              </a:rPr>
              <a:t>L</a:t>
            </a:r>
            <a:r>
              <a:rPr lang="ru-RU" sz="1600" dirty="0">
                <a:solidFill>
                  <a:srgbClr val="000000"/>
                </a:solidFill>
              </a:rPr>
              <a:t> – касательная линия к начальному линейному участку кривой </a:t>
            </a:r>
            <a:r>
              <a:rPr lang="ru-RU" sz="1600" i="1" dirty="0">
                <a:solidFill>
                  <a:srgbClr val="000000"/>
                </a:solidFill>
              </a:rPr>
              <a:t>К</a:t>
            </a:r>
          </a:p>
          <a:p>
            <a:endParaRPr lang="ru-RU" sz="1600" dirty="0">
              <a:solidFill>
                <a:srgbClr val="000000"/>
              </a:solidFill>
            </a:endParaRPr>
          </a:p>
          <a:p>
            <a:r>
              <a:rPr lang="en-US" sz="1600" b="1" i="1" dirty="0">
                <a:solidFill>
                  <a:srgbClr val="000000"/>
                </a:solidFill>
              </a:rPr>
              <a:t>M</a:t>
            </a:r>
            <a:r>
              <a:rPr lang="ru-RU" sz="1600" dirty="0">
                <a:solidFill>
                  <a:srgbClr val="000000"/>
                </a:solidFill>
              </a:rPr>
              <a:t> – касательная ко второму линейному участку кривой </a:t>
            </a:r>
            <a:r>
              <a:rPr lang="ru-RU" sz="1600" i="1" dirty="0">
                <a:solidFill>
                  <a:srgbClr val="000000"/>
                </a:solidFill>
              </a:rPr>
              <a:t>К</a:t>
            </a:r>
          </a:p>
          <a:p>
            <a:endParaRPr lang="ru-RU" sz="1600" dirty="0">
              <a:solidFill>
                <a:srgbClr val="000000"/>
              </a:solidFill>
            </a:endParaRPr>
          </a:p>
          <a:p>
            <a:r>
              <a:rPr lang="en-US" sz="1600" b="1" i="1" dirty="0">
                <a:solidFill>
                  <a:srgbClr val="000000"/>
                </a:solidFill>
              </a:rPr>
              <a:t>N</a:t>
            </a:r>
            <a:r>
              <a:rPr lang="ru-RU" sz="1600" dirty="0">
                <a:solidFill>
                  <a:srgbClr val="000000"/>
                </a:solidFill>
              </a:rPr>
              <a:t> – точка пересечения касательных линий </a:t>
            </a:r>
            <a:r>
              <a:rPr lang="ru-RU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>
                <a:solidFill>
                  <a:srgbClr val="000000"/>
                </a:solidFill>
              </a:rPr>
              <a:t>L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и </a:t>
            </a:r>
            <a:r>
              <a:rPr lang="en-US" sz="1600" i="1" dirty="0">
                <a:solidFill>
                  <a:srgbClr val="000000"/>
                </a:solidFill>
              </a:rPr>
              <a:t>M</a:t>
            </a:r>
            <a:r>
              <a:rPr lang="ru-RU" sz="1600" dirty="0">
                <a:solidFill>
                  <a:srgbClr val="000000"/>
                </a:solidFill>
              </a:rPr>
              <a:t>, соответствующая давлению </a:t>
            </a:r>
            <a:r>
              <a:rPr lang="ru-RU" sz="1600" dirty="0" err="1">
                <a:solidFill>
                  <a:srgbClr val="000000"/>
                </a:solidFill>
              </a:rPr>
              <a:t>предуплотнения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645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7951" y="332656"/>
            <a:ext cx="2451497" cy="1016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8772525" y="6492875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4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18</a:t>
            </a:r>
            <a:endParaRPr lang="ru-RU" altLang="ru-RU" sz="14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0648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РАСПРЕДЕЛЕНИЕ ПОЛНОГО НАПРЯЖЕНИЯ И ПОРОВОГО ДАВЛЕНИЯ С ГЛУБИНОЙ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07504" y="1700808"/>
          <a:ext cx="32403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8" cstate="print"/>
          <a:srcRect t="-297"/>
          <a:stretch>
            <a:fillRect/>
          </a:stretch>
        </p:blipFill>
        <p:spPr bwMode="auto">
          <a:xfrm>
            <a:off x="3419872" y="1556792"/>
            <a:ext cx="568263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071934" y="3571876"/>
            <a:ext cx="3714776" cy="1571636"/>
          </a:xfrm>
          <a:prstGeom prst="rect">
            <a:avLst/>
          </a:prstGeom>
          <a:solidFill>
            <a:srgbClr val="FCD5B5">
              <a:alpha val="41176"/>
            </a:srgb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82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3600" b="1" dirty="0" smtClean="0"/>
              <a:t>ГОСТ Р Грунты. Метод лабораторного определения параметров релаксации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1608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Схема нагружения</a:t>
            </a:r>
            <a:r>
              <a:rPr lang="ru-RU" sz="48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8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endParaRPr lang="ru-RU" sz="4800" dirty="0">
              <a:ln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10" y="2714620"/>
            <a:ext cx="7786742" cy="4143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1928802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Заданными ступенями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1857364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б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Заданными перемещениями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9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Геотехнический барьер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7392"/>
          <a:stretch>
            <a:fillRect/>
          </a:stretch>
        </p:blipFill>
        <p:spPr bwMode="auto">
          <a:xfrm>
            <a:off x="1403648" y="1700808"/>
            <a:ext cx="5857467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56176" y="2564904"/>
            <a:ext cx="154766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Ограждение </a:t>
            </a:r>
          </a:p>
          <a:p>
            <a:r>
              <a:rPr lang="ru-RU" dirty="0" smtClean="0"/>
              <a:t>котлована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4221088"/>
            <a:ext cx="1800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Зона перемещаемого грунта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" y="266700"/>
            <a:ext cx="7772400" cy="7699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ФОРМЫ КРИВЫХ РЕЛАКСАЦИИ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7107" name="Picture 2" descr="C:\Users\-\Desktop\апрель конференция\новое\от вида грунта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3895" y="1052736"/>
            <a:ext cx="4499218" cy="5589240"/>
          </a:xfrm>
        </p:spPr>
      </p:pic>
      <p:pic>
        <p:nvPicPr>
          <p:cNvPr id="47108" name="Picture 2" descr="C:\Users\-\Desktop\апрель конференция\новое\от степени водонасыщ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288" y="1052736"/>
            <a:ext cx="4387533" cy="556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28604"/>
            <a:ext cx="8892480" cy="990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pperplate Gothic Bold" pitchFamily="34" charset="0"/>
              </a:rPr>
              <a:t>Зависимость напряжения от времени в процессе релаксации, выбор параметров релаксации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>
              <a:ln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-\Desktop\апрель конференция\рис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928802"/>
            <a:ext cx="5572164" cy="468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64088" y="1844824"/>
            <a:ext cx="3571932" cy="41044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i="1" dirty="0">
                <a:latin typeface="+mj-lt"/>
              </a:rPr>
              <a:t>Ϭ</a:t>
            </a:r>
            <a:r>
              <a:rPr lang="en-US" sz="2400" i="1" baseline="-25000" dirty="0" err="1">
                <a:latin typeface="+mj-lt"/>
              </a:rPr>
              <a:t>i</a:t>
            </a:r>
            <a:r>
              <a:rPr lang="en-US" sz="2400" i="1" baseline="-25000" dirty="0">
                <a:latin typeface="+mj-lt"/>
              </a:rPr>
              <a:t> </a:t>
            </a:r>
            <a:r>
              <a:rPr lang="ru-RU" sz="2400" i="1" baseline="-25000" dirty="0" smtClean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– </a:t>
            </a:r>
            <a:r>
              <a:rPr lang="ru-RU" sz="2400" dirty="0" smtClean="0">
                <a:latin typeface="+mj-lt"/>
              </a:rPr>
              <a:t>текущее значение напряжения</a:t>
            </a:r>
            <a:endParaRPr lang="ru-RU" sz="2400" dirty="0">
              <a:latin typeface="+mj-lt"/>
            </a:endParaRPr>
          </a:p>
          <a:p>
            <a:pPr>
              <a:buNone/>
            </a:pPr>
            <a:r>
              <a:rPr lang="en-US" sz="2400" i="1" dirty="0">
                <a:latin typeface="+mj-lt"/>
              </a:rPr>
              <a:t>Kr </a:t>
            </a:r>
            <a:r>
              <a:rPr lang="en-US" sz="2400" i="1" dirty="0" smtClean="0">
                <a:latin typeface="+mj-lt"/>
              </a:rPr>
              <a:t>–</a:t>
            </a:r>
            <a:r>
              <a:rPr lang="ru-RU" sz="2400" dirty="0" smtClean="0">
                <a:latin typeface="+mj-lt"/>
              </a:rPr>
              <a:t> коэффициент релаксации</a:t>
            </a:r>
            <a:endParaRPr lang="ru-RU" sz="2400" dirty="0">
              <a:latin typeface="+mj-lt"/>
            </a:endParaRPr>
          </a:p>
          <a:p>
            <a:pPr>
              <a:buNone/>
            </a:pPr>
            <a:r>
              <a:rPr lang="ru-RU" sz="2400" i="1" dirty="0">
                <a:latin typeface="+mj-lt"/>
              </a:rPr>
              <a:t>Ϭ</a:t>
            </a:r>
            <a:r>
              <a:rPr lang="en-US" sz="2400" i="1" baseline="-25000" dirty="0">
                <a:latin typeface="+mj-lt"/>
              </a:rPr>
              <a:t>0 </a:t>
            </a:r>
            <a:r>
              <a:rPr lang="ru-RU" sz="2400" i="1" baseline="-25000" dirty="0" smtClean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- </a:t>
            </a:r>
            <a:r>
              <a:rPr lang="ru-RU" sz="2400" dirty="0" smtClean="0">
                <a:latin typeface="+mj-lt"/>
              </a:rPr>
              <a:t>значение начального напряжения релаксации</a:t>
            </a:r>
            <a:endParaRPr lang="ru-RU" sz="2400" dirty="0">
              <a:latin typeface="+mj-lt"/>
            </a:endParaRPr>
          </a:p>
          <a:p>
            <a:pPr>
              <a:buNone/>
            </a:pPr>
            <a:r>
              <a:rPr lang="en-US" sz="2400" i="1" dirty="0">
                <a:latin typeface="+mj-lt"/>
              </a:rPr>
              <a:t>t </a:t>
            </a:r>
            <a:r>
              <a:rPr lang="en-US" sz="2400" dirty="0" smtClean="0">
                <a:latin typeface="+mj-lt"/>
              </a:rPr>
              <a:t>– </a:t>
            </a:r>
            <a:r>
              <a:rPr lang="ru-RU" sz="2400" dirty="0" smtClean="0">
                <a:latin typeface="+mj-lt"/>
              </a:rPr>
              <a:t>текущее значение времени</a:t>
            </a:r>
            <a:endParaRPr lang="ru-RU" sz="2400" dirty="0">
              <a:latin typeface="+mj-lt"/>
            </a:endParaRPr>
          </a:p>
          <a:p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67744" y="2708920"/>
            <a:ext cx="2592288" cy="93610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67744" y="3789040"/>
            <a:ext cx="2592288" cy="93610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Copperplate Gothic Bold" pitchFamily="34" charset="0"/>
              </a:rPr>
              <a:t>Общий график испытаний по определению параметров релаксации</a:t>
            </a:r>
            <a:endParaRPr lang="ru-RU" sz="2800" b="1" dirty="0"/>
          </a:p>
        </p:txBody>
      </p:sp>
      <p:pic>
        <p:nvPicPr>
          <p:cNvPr id="4" name="Picture 2" descr="C:\Users\-\Desktop\апрель конференция\новое\кроко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8728" y="1643050"/>
            <a:ext cx="6402821" cy="476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График зависимости напряжений от логарифма времени для твердой глины и песка для различных значений деформаций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n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Объект 4" descr="C:\Users\-\Desktop\НИОКР\НИОКР на диск\Новый точечный рисунок.bmp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20" y="2214554"/>
            <a:ext cx="4500562" cy="4227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12" y="2143116"/>
            <a:ext cx="4358288" cy="402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80695496"/>
              </p:ext>
            </p:extLst>
          </p:nvPr>
        </p:nvGraphicFramePr>
        <p:xfrm>
          <a:off x="214282" y="1643050"/>
          <a:ext cx="664373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gerb.jpg"/>
          <p:cNvPicPr>
            <a:picLocks noChangeAspect="1"/>
          </p:cNvPicPr>
          <p:nvPr/>
        </p:nvPicPr>
        <p:blipFill>
          <a:blip r:embed="rId7" cstate="print"/>
          <a:srcRect l="15418" r="16744"/>
          <a:stretch>
            <a:fillRect/>
          </a:stretch>
        </p:blipFill>
        <p:spPr>
          <a:xfrm>
            <a:off x="7000892" y="1571612"/>
            <a:ext cx="1785950" cy="121365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Система нормативных документов в строительстве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 descr="m14kd4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29520" y="2857496"/>
            <a:ext cx="990860" cy="1357322"/>
          </a:xfrm>
          <a:prstGeom prst="rect">
            <a:avLst/>
          </a:prstGeom>
        </p:spPr>
      </p:pic>
      <p:pic>
        <p:nvPicPr>
          <p:cNvPr id="11" name="Рисунок 10" descr="image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29454" y="5286388"/>
            <a:ext cx="2172280" cy="1571612"/>
          </a:xfrm>
          <a:prstGeom prst="rect">
            <a:avLst/>
          </a:prstGeom>
        </p:spPr>
      </p:pic>
      <p:pic>
        <p:nvPicPr>
          <p:cNvPr id="12" name="Рисунок 11" descr="prod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58082" y="4214818"/>
            <a:ext cx="1285852" cy="10604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8C4022-667F-44B6-AA9D-6CCFCB744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A8C4022-667F-44B6-AA9D-6CCFCB744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A8C4022-667F-44B6-AA9D-6CCFCB744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2444DF-BA98-440C-AC56-756D6A26C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7A2444DF-BA98-440C-AC56-756D6A26C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7A2444DF-BA98-440C-AC56-756D6A26C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A84BA7-9B2C-4BE9-99B6-A5F81488F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C1A84BA7-9B2C-4BE9-99B6-A5F81488F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C1A84BA7-9B2C-4BE9-99B6-A5F81488F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BADEAE-D2FF-4E23-9C20-AC41D5C18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3CBADEAE-D2FF-4E23-9C20-AC41D5C18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3CBADEAE-D2FF-4E23-9C20-AC41D5C18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32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Зависимость коэффициента</a:t>
            </a:r>
            <a:r>
              <a:rPr lang="en-US" sz="3200" b="1" dirty="0" smtClean="0"/>
              <a:t> </a:t>
            </a:r>
            <a:r>
              <a:rPr lang="ru-RU" sz="3200" b="1" dirty="0" smtClean="0"/>
              <a:t>К</a:t>
            </a:r>
            <a:r>
              <a:rPr lang="en-US" sz="3200" b="1" baseline="-25000" dirty="0" smtClean="0"/>
              <a:t>r </a:t>
            </a:r>
            <a:r>
              <a:rPr lang="en-US" sz="3200" b="1" dirty="0" smtClean="0"/>
              <a:t> </a:t>
            </a:r>
            <a:r>
              <a:rPr lang="ru-RU" sz="3200" b="1" dirty="0" smtClean="0"/>
              <a:t>и начального напряжения релаксации </a:t>
            </a:r>
            <a:r>
              <a:rPr lang="el-GR" sz="3200" b="1" dirty="0" smtClean="0">
                <a:latin typeface="Times New Roman"/>
                <a:cs typeface="Times New Roman"/>
              </a:rPr>
              <a:t>σ</a:t>
            </a:r>
            <a:r>
              <a:rPr lang="ru-RU" sz="3200" b="1" baseline="-25000" dirty="0" smtClean="0">
                <a:latin typeface="Times New Roman"/>
                <a:cs typeface="Times New Roman"/>
              </a:rPr>
              <a:t>0 </a:t>
            </a:r>
            <a:r>
              <a:rPr lang="ru-RU" sz="3200" b="1" dirty="0" smtClean="0"/>
              <a:t>от деформации</a:t>
            </a:r>
            <a:r>
              <a:rPr lang="en-US" sz="3200" b="1" dirty="0" smtClean="0"/>
              <a:t> n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6490" y="1600200"/>
            <a:ext cx="4708337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flipH="1">
            <a:off x="755576" y="2348880"/>
            <a:ext cx="2520280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en-US" sz="2400" b="1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σ</a:t>
            </a:r>
            <a:r>
              <a:rPr lang="en-US" sz="2400" b="1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Kr 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lgt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n w="3175">
                  <a:solidFill>
                    <a:srgbClr val="002322"/>
                  </a:solidFill>
                </a:ln>
              </a:rPr>
              <a:t>ПАСПОРТ ИСПЫТАНИЯ</a:t>
            </a:r>
            <a:r>
              <a:rPr lang="ru-RU" dirty="0">
                <a:ln w="3175">
                  <a:solidFill>
                    <a:srgbClr val="002322"/>
                  </a:solidFill>
                </a:ln>
              </a:rPr>
              <a:t/>
            </a:r>
            <a:br>
              <a:rPr lang="ru-RU" dirty="0">
                <a:ln w="3175">
                  <a:solidFill>
                    <a:srgbClr val="002322"/>
                  </a:solidFill>
                </a:ln>
              </a:rPr>
            </a:br>
            <a:endParaRPr lang="ru-RU" dirty="0">
              <a:ln w="3175">
                <a:solidFill>
                  <a:srgbClr val="002322"/>
                </a:solidFill>
              </a:ln>
            </a:endParaRPr>
          </a:p>
        </p:txBody>
      </p:sp>
      <p:pic>
        <p:nvPicPr>
          <p:cNvPr id="4" name="Picture 2" descr="C:\Users\-\Desktop\апрель конференция\новое\Document-page-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4617" r="8719" b="6717"/>
          <a:stretch>
            <a:fillRect/>
          </a:stretch>
        </p:blipFill>
        <p:spPr bwMode="auto">
          <a:xfrm>
            <a:off x="3071802" y="1607307"/>
            <a:ext cx="3500462" cy="525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dirty="0" smtClean="0">
                <a:solidFill>
                  <a:srgbClr val="C00000"/>
                </a:solidFill>
              </a:rPr>
              <a:t>Номограмма для определения напряжения релаксации от времени и относительной деформации</a:t>
            </a:r>
          </a:p>
        </p:txBody>
      </p:sp>
      <p:pic>
        <p:nvPicPr>
          <p:cNvPr id="53251" name="Рисунок 3" descr="C:\Users\-\Desktop\апрель конференция\номограмма - копия - копия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12689"/>
            <a:ext cx="6120680" cy="542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682" y="30104"/>
            <a:ext cx="7866456" cy="990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  <a:p>
            <a:endParaRPr lang="ru-RU" dirty="0"/>
          </a:p>
          <a:p>
            <a:pPr algn="ctr"/>
            <a:r>
              <a:rPr lang="ru-RU" sz="3600" b="1" dirty="0" smtClean="0"/>
              <a:t>Таблицы перехода от результатов компрессионных испытаний к нормативным значениям модуля деформации</a:t>
            </a:r>
          </a:p>
          <a:p>
            <a:pPr marL="0" indent="0" algn="ctr">
              <a:buNone/>
            </a:pPr>
            <a:r>
              <a:rPr lang="ru-RU" sz="3600" dirty="0" smtClean="0"/>
              <a:t>(СП 22.13330-2016 с Изменениями №2)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705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ownloads\Screenshot_3 (1)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556792"/>
            <a:ext cx="8424936" cy="52578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2910" y="500042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 w="3175">
                  <a:solidFill>
                    <a:srgbClr val="002322"/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Зависимость штампового модуля от эффективного напряжения</a:t>
            </a:r>
            <a:br>
              <a:rPr kumimoji="0" lang="ru-RU" sz="4000" b="0" i="0" u="none" strike="noStrike" kern="1200" cap="none" spc="0" normalizeH="0" baseline="0" noProof="0" dirty="0" smtClean="0">
                <a:ln w="3175">
                  <a:solidFill>
                    <a:srgbClr val="002322"/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none" spc="0" normalizeH="0" baseline="0" noProof="0" dirty="0">
              <a:ln w="3175">
                <a:solidFill>
                  <a:srgbClr val="002322"/>
                </a:solidFill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Определение касательного модуля деформации по компрессионной кривой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1556792"/>
            <a:ext cx="5904656" cy="5301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Коэффициенты перехода от касательного одометрического модуля к штамповому модулю для глин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724984"/>
              </p:ext>
            </p:extLst>
          </p:nvPr>
        </p:nvGraphicFramePr>
        <p:xfrm>
          <a:off x="251520" y="1700808"/>
          <a:ext cx="8568950" cy="45117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04255"/>
                <a:gridCol w="720080"/>
                <a:gridCol w="792088"/>
                <a:gridCol w="720080"/>
                <a:gridCol w="720080"/>
                <a:gridCol w="720080"/>
                <a:gridCol w="648072"/>
                <a:gridCol w="648072"/>
                <a:gridCol w="1296143"/>
              </a:tblGrid>
              <a:tr h="663941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Разновидности</a:t>
                      </a:r>
                      <a:r>
                        <a:rPr lang="ru-RU" sz="1600" baseline="0" dirty="0" smtClean="0"/>
                        <a:t> глин (п</a:t>
                      </a:r>
                      <a:r>
                        <a:rPr lang="ru-RU" sz="1600" dirty="0" smtClean="0"/>
                        <a:t>оказатель </a:t>
                      </a:r>
                      <a:r>
                        <a:rPr lang="ru-RU" sz="1600" dirty="0" smtClean="0"/>
                        <a:t>текучести</a:t>
                      </a:r>
                    </a:p>
                    <a:p>
                      <a:pPr algn="ctr"/>
                      <a:r>
                        <a:rPr lang="ru-RU" sz="1600" dirty="0" smtClean="0"/>
                        <a:t> </a:t>
                      </a:r>
                      <a:r>
                        <a:rPr lang="en-US" sz="1600" dirty="0" smtClean="0"/>
                        <a:t>I</a:t>
                      </a:r>
                      <a:r>
                        <a:rPr lang="en-US" sz="1050" dirty="0" smtClean="0"/>
                        <a:t>L</a:t>
                      </a:r>
                      <a:r>
                        <a:rPr lang="en-US" sz="1600" baseline="0" dirty="0" smtClean="0"/>
                        <a:t> , </a:t>
                      </a:r>
                      <a:r>
                        <a:rPr lang="ru-RU" sz="1600" baseline="0" dirty="0" smtClean="0"/>
                        <a:t>д.е.)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Значение коэффициента перехода </a:t>
                      </a:r>
                      <a:r>
                        <a:rPr lang="en-US" sz="1600" dirty="0" err="1" smtClean="0"/>
                        <a:t>m</a:t>
                      </a:r>
                      <a:r>
                        <a:rPr lang="en-US" sz="1100" baseline="0" dirty="0" err="1" smtClean="0"/>
                        <a:t>oed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baseline="0" dirty="0" smtClean="0"/>
                        <a:t> при коэффициенте пористости е, равном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m</a:t>
                      </a:r>
                      <a:r>
                        <a:rPr lang="en-US" sz="1200" baseline="0" dirty="0" err="1" smtClean="0"/>
                        <a:t>oed</a:t>
                      </a:r>
                      <a:r>
                        <a:rPr lang="ru-RU" sz="1800" baseline="0" dirty="0" smtClean="0"/>
                        <a:t> = </a:t>
                      </a:r>
                      <a:r>
                        <a:rPr lang="en-US" sz="1800" baseline="0" dirty="0" smtClean="0"/>
                        <a:t>f(e)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558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r>
                        <a:rPr lang="ru-RU" sz="1600" dirty="0" smtClean="0"/>
                        <a:t>,45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0,55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0,65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0,75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0,85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0,95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1,05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88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Мягкопластичные</a:t>
                      </a:r>
                    </a:p>
                    <a:p>
                      <a:pPr algn="ctr"/>
                      <a:r>
                        <a:rPr lang="ru-RU" sz="1600" dirty="0" smtClean="0"/>
                        <a:t>0,5</a:t>
                      </a:r>
                      <a:r>
                        <a:rPr lang="en-US" sz="1600" dirty="0" smtClean="0"/>
                        <a:t>&lt;I</a:t>
                      </a:r>
                      <a:r>
                        <a:rPr lang="en-US" sz="1050" dirty="0" smtClean="0"/>
                        <a:t>L</a:t>
                      </a:r>
                      <a:r>
                        <a:rPr lang="en-US" sz="1600" dirty="0" smtClean="0"/>
                        <a:t>≤0,75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1,6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1,6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1,7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1,8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m</a:t>
                      </a:r>
                      <a:r>
                        <a:rPr lang="en-US" sz="1200" baseline="0" dirty="0" err="1" smtClean="0"/>
                        <a:t>oed</a:t>
                      </a:r>
                      <a:r>
                        <a:rPr lang="ru-RU" sz="1800" baseline="0" dirty="0" smtClean="0"/>
                        <a:t> =0,6е+1,2</a:t>
                      </a:r>
                      <a:endParaRPr lang="ru-RU" sz="12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85588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Тугопластичные</a:t>
                      </a:r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0,</a:t>
                      </a:r>
                      <a:r>
                        <a:rPr lang="en-US" sz="1600" dirty="0" smtClean="0"/>
                        <a:t>2</a:t>
                      </a:r>
                      <a:r>
                        <a:rPr lang="ru-RU" sz="1600" dirty="0" smtClean="0"/>
                        <a:t>5</a:t>
                      </a:r>
                      <a:r>
                        <a:rPr lang="en-US" sz="1600" dirty="0" smtClean="0"/>
                        <a:t>&lt;I</a:t>
                      </a:r>
                      <a:r>
                        <a:rPr lang="en-US" sz="1050" dirty="0" smtClean="0"/>
                        <a:t>L</a:t>
                      </a:r>
                      <a:r>
                        <a:rPr lang="en-US" sz="1600" dirty="0" smtClean="0"/>
                        <a:t>≤0,5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1,9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2,0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2,1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2,2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2,3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2,4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m</a:t>
                      </a:r>
                      <a:r>
                        <a:rPr lang="en-US" sz="1200" baseline="0" dirty="0" err="1" smtClean="0"/>
                        <a:t>oed</a:t>
                      </a:r>
                      <a:r>
                        <a:rPr lang="ru-RU" sz="1800" baseline="0" dirty="0" smtClean="0"/>
                        <a:t> =0,9е+1,4</a:t>
                      </a:r>
                      <a:endParaRPr lang="ru-RU" sz="12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4958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Полутвердые</a:t>
                      </a:r>
                    </a:p>
                    <a:p>
                      <a:pPr algn="ctr"/>
                      <a:r>
                        <a:rPr lang="ru-RU" sz="1600" dirty="0" smtClean="0"/>
                        <a:t>0</a:t>
                      </a:r>
                      <a:r>
                        <a:rPr lang="en-US" sz="1600" dirty="0" smtClean="0"/>
                        <a:t>≤I</a:t>
                      </a:r>
                      <a:r>
                        <a:rPr lang="en-US" sz="1050" dirty="0" smtClean="0"/>
                        <a:t>L</a:t>
                      </a:r>
                      <a:r>
                        <a:rPr lang="en-US" sz="1600" dirty="0" smtClean="0"/>
                        <a:t>≤0,25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2,4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2,6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2,7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2,8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2,9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m</a:t>
                      </a:r>
                      <a:r>
                        <a:rPr lang="en-US" sz="1200" baseline="0" dirty="0" err="1" smtClean="0"/>
                        <a:t>oed</a:t>
                      </a:r>
                      <a:r>
                        <a:rPr lang="ru-RU" sz="1800" baseline="0" dirty="0" smtClean="0"/>
                        <a:t> =1,1е+1,7</a:t>
                      </a:r>
                      <a:endParaRPr lang="ru-RU" sz="12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4958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Твердые</a:t>
                      </a:r>
                    </a:p>
                    <a:p>
                      <a:pPr algn="ctr"/>
                      <a:r>
                        <a:rPr lang="en-US" sz="1600" dirty="0" smtClean="0"/>
                        <a:t>I</a:t>
                      </a:r>
                      <a:r>
                        <a:rPr lang="en-US" sz="1050" dirty="0" smtClean="0"/>
                        <a:t>L</a:t>
                      </a:r>
                      <a:r>
                        <a:rPr lang="en-US" sz="1600" dirty="0" smtClean="0"/>
                        <a:t>&lt;0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1,6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1,8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2,0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2,2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2,6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3,1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m</a:t>
                      </a:r>
                      <a:r>
                        <a:rPr lang="en-US" sz="1200" baseline="0" dirty="0" err="1" smtClean="0"/>
                        <a:t>oed</a:t>
                      </a:r>
                      <a:r>
                        <a:rPr lang="ru-RU" sz="1800" baseline="0" dirty="0" smtClean="0"/>
                        <a:t> =2,6е+0,2</a:t>
                      </a:r>
                      <a:endParaRPr lang="ru-RU" sz="12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Коэффициенты перехода от касательного одометрического модуля к штамповому модулю для суглинков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5006" y="1775474"/>
          <a:ext cx="8677474" cy="438983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57553"/>
                <a:gridCol w="705486"/>
                <a:gridCol w="776034"/>
                <a:gridCol w="705486"/>
                <a:gridCol w="705486"/>
                <a:gridCol w="705486"/>
                <a:gridCol w="634937"/>
                <a:gridCol w="634937"/>
                <a:gridCol w="1552069"/>
              </a:tblGrid>
              <a:tr h="663941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Разновидности</a:t>
                      </a:r>
                      <a:r>
                        <a:rPr lang="ru-RU" sz="1600" baseline="0" dirty="0" smtClean="0"/>
                        <a:t> суглинков (п</a:t>
                      </a:r>
                      <a:r>
                        <a:rPr lang="ru-RU" sz="1600" dirty="0" smtClean="0"/>
                        <a:t>оказатель текучести </a:t>
                      </a:r>
                      <a:r>
                        <a:rPr lang="en-US" sz="1600" dirty="0" smtClean="0"/>
                        <a:t>I</a:t>
                      </a:r>
                      <a:r>
                        <a:rPr lang="en-US" sz="1050" dirty="0" smtClean="0"/>
                        <a:t>L</a:t>
                      </a:r>
                      <a:r>
                        <a:rPr lang="en-US" sz="1600" baseline="0" dirty="0" smtClean="0"/>
                        <a:t> , </a:t>
                      </a:r>
                      <a:r>
                        <a:rPr lang="ru-RU" sz="1600" baseline="0" dirty="0" smtClean="0"/>
                        <a:t>д.е.)</a:t>
                      </a:r>
                      <a:endParaRPr lang="ru-RU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Значение коэффициента перехода </a:t>
                      </a:r>
                      <a:r>
                        <a:rPr lang="en-US" sz="1600" dirty="0" err="1" smtClean="0"/>
                        <a:t>m</a:t>
                      </a:r>
                      <a:r>
                        <a:rPr lang="en-US" sz="1100" baseline="0" dirty="0" err="1" smtClean="0"/>
                        <a:t>oed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baseline="0" dirty="0" smtClean="0"/>
                        <a:t> при коэффициенте пористости е, равном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m</a:t>
                      </a:r>
                      <a:r>
                        <a:rPr lang="en-US" sz="1200" baseline="0" dirty="0" err="1" smtClean="0"/>
                        <a:t>oed</a:t>
                      </a:r>
                      <a:r>
                        <a:rPr lang="ru-RU" sz="1800" baseline="0" dirty="0" smtClean="0"/>
                        <a:t> = </a:t>
                      </a:r>
                      <a:r>
                        <a:rPr lang="en-US" sz="1800" baseline="0" dirty="0" smtClean="0"/>
                        <a:t>f(e)</a:t>
                      </a:r>
                      <a:endParaRPr lang="ru-RU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8558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r>
                        <a:rPr lang="ru-RU" sz="1600" dirty="0" smtClean="0"/>
                        <a:t>,45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0,55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0,65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0,75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0,85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0,95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1,05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88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Мягкопластичные</a:t>
                      </a:r>
                    </a:p>
                    <a:p>
                      <a:pPr algn="ctr"/>
                      <a:r>
                        <a:rPr lang="ru-RU" sz="1600" dirty="0" smtClean="0"/>
                        <a:t>0,5</a:t>
                      </a:r>
                      <a:r>
                        <a:rPr lang="en-US" sz="1600" dirty="0" smtClean="0"/>
                        <a:t>&lt;I</a:t>
                      </a:r>
                      <a:r>
                        <a:rPr lang="en-US" sz="1050" dirty="0" smtClean="0"/>
                        <a:t>L</a:t>
                      </a:r>
                      <a:r>
                        <a:rPr lang="en-US" sz="1600" dirty="0" smtClean="0"/>
                        <a:t>≤0,75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2,2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2,2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2,1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2,0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2,0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1,9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1,8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m</a:t>
                      </a:r>
                      <a:r>
                        <a:rPr lang="en-US" sz="1200" baseline="0" dirty="0" err="1" smtClean="0"/>
                        <a:t>oed</a:t>
                      </a:r>
                      <a:r>
                        <a:rPr lang="ru-RU" sz="1800" baseline="0" dirty="0" smtClean="0"/>
                        <a:t> = </a:t>
                      </a:r>
                    </a:p>
                    <a:p>
                      <a:pPr algn="ctr"/>
                      <a:r>
                        <a:rPr lang="ru-RU" sz="1800" baseline="0" dirty="0" smtClean="0"/>
                        <a:t>-0,6е+2,5</a:t>
                      </a:r>
                      <a:endParaRPr lang="ru-RU" sz="12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85588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Тугопластичные</a:t>
                      </a:r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0,</a:t>
                      </a:r>
                      <a:r>
                        <a:rPr lang="en-US" sz="1600" dirty="0" smtClean="0"/>
                        <a:t>2</a:t>
                      </a:r>
                      <a:r>
                        <a:rPr lang="ru-RU" sz="1600" dirty="0" smtClean="0"/>
                        <a:t>5</a:t>
                      </a:r>
                      <a:r>
                        <a:rPr lang="en-US" sz="1600" dirty="0" smtClean="0"/>
                        <a:t>&lt;I</a:t>
                      </a:r>
                      <a:r>
                        <a:rPr lang="en-US" sz="1050" dirty="0" smtClean="0"/>
                        <a:t>L</a:t>
                      </a:r>
                      <a:r>
                        <a:rPr lang="en-US" sz="1600" dirty="0" smtClean="0"/>
                        <a:t>≤0,5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2,4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2,4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2,4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2,6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m</a:t>
                      </a:r>
                      <a:r>
                        <a:rPr lang="en-US" sz="1200" baseline="0" dirty="0" err="1" smtClean="0"/>
                        <a:t>oed</a:t>
                      </a:r>
                      <a:r>
                        <a:rPr lang="ru-RU" sz="1800" baseline="0" dirty="0" smtClean="0"/>
                        <a:t> =0,4е+2,2</a:t>
                      </a:r>
                      <a:endParaRPr lang="ru-RU" sz="12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4958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Полутвердые</a:t>
                      </a:r>
                    </a:p>
                    <a:p>
                      <a:pPr algn="ctr"/>
                      <a:r>
                        <a:rPr lang="ru-RU" sz="1600" dirty="0" smtClean="0"/>
                        <a:t>0</a:t>
                      </a:r>
                      <a:r>
                        <a:rPr lang="en-US" sz="1600" dirty="0" smtClean="0"/>
                        <a:t>≤I</a:t>
                      </a:r>
                      <a:r>
                        <a:rPr lang="en-US" sz="1050" dirty="0" smtClean="0"/>
                        <a:t>L</a:t>
                      </a:r>
                      <a:r>
                        <a:rPr lang="en-US" sz="1600" dirty="0" smtClean="0"/>
                        <a:t>≤0,25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2,6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2,7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2,8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2,9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3,1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3,3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m</a:t>
                      </a:r>
                      <a:r>
                        <a:rPr lang="en-US" sz="1200" baseline="0" dirty="0" err="1" smtClean="0"/>
                        <a:t>oed</a:t>
                      </a:r>
                      <a:r>
                        <a:rPr lang="ru-RU" sz="1800" baseline="0" dirty="0" smtClean="0"/>
                        <a:t> =1,2е+1,9</a:t>
                      </a:r>
                      <a:endParaRPr lang="ru-RU" sz="12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4958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Твердые</a:t>
                      </a:r>
                    </a:p>
                    <a:p>
                      <a:pPr algn="ctr"/>
                      <a:r>
                        <a:rPr lang="en-US" sz="1600" dirty="0" smtClean="0"/>
                        <a:t>I</a:t>
                      </a:r>
                      <a:r>
                        <a:rPr lang="en-US" sz="1050" dirty="0" smtClean="0"/>
                        <a:t>L</a:t>
                      </a:r>
                      <a:r>
                        <a:rPr lang="en-US" sz="1600" dirty="0" smtClean="0"/>
                        <a:t>&lt;0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2,7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2,9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3,0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3,2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3,4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3,7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4,0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m</a:t>
                      </a:r>
                      <a:r>
                        <a:rPr lang="en-US" sz="1200" baseline="0" dirty="0" err="1" smtClean="0"/>
                        <a:t>oed</a:t>
                      </a:r>
                      <a:r>
                        <a:rPr lang="ru-RU" sz="1800" baseline="0" dirty="0" smtClean="0"/>
                        <a:t> =2,1е+1,7</a:t>
                      </a:r>
                      <a:endParaRPr lang="ru-RU" sz="12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Коэффициенты перехода от касательного одометрического модуля к штамповому модулю для супесей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997389"/>
          <a:ext cx="8677474" cy="295482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57553"/>
                <a:gridCol w="705486"/>
                <a:gridCol w="776034"/>
                <a:gridCol w="705486"/>
                <a:gridCol w="705486"/>
                <a:gridCol w="705486"/>
                <a:gridCol w="634937"/>
                <a:gridCol w="634937"/>
                <a:gridCol w="1552069"/>
              </a:tblGrid>
              <a:tr h="663941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Разновидности</a:t>
                      </a:r>
                      <a:r>
                        <a:rPr lang="ru-RU" sz="1600" baseline="0" dirty="0" smtClean="0"/>
                        <a:t> супесей (п</a:t>
                      </a:r>
                      <a:r>
                        <a:rPr lang="ru-RU" sz="1600" dirty="0" smtClean="0"/>
                        <a:t>оказатель текучести </a:t>
                      </a:r>
                      <a:r>
                        <a:rPr lang="en-US" sz="1600" dirty="0" smtClean="0"/>
                        <a:t>I</a:t>
                      </a:r>
                      <a:r>
                        <a:rPr lang="en-US" sz="1050" dirty="0" smtClean="0"/>
                        <a:t>L</a:t>
                      </a:r>
                      <a:r>
                        <a:rPr lang="en-US" sz="1600" baseline="0" dirty="0" smtClean="0"/>
                        <a:t> , </a:t>
                      </a:r>
                      <a:r>
                        <a:rPr lang="ru-RU" sz="1600" baseline="0" dirty="0" smtClean="0"/>
                        <a:t>д.е.)</a:t>
                      </a:r>
                      <a:endParaRPr lang="ru-RU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Значение коэффициента перехода </a:t>
                      </a:r>
                      <a:r>
                        <a:rPr lang="en-US" sz="1600" dirty="0" err="1" smtClean="0"/>
                        <a:t>m</a:t>
                      </a:r>
                      <a:r>
                        <a:rPr lang="en-US" sz="1100" baseline="0" dirty="0" err="1" smtClean="0"/>
                        <a:t>oed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baseline="0" dirty="0" smtClean="0"/>
                        <a:t> при коэффициенте пористости е, равном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m</a:t>
                      </a:r>
                      <a:r>
                        <a:rPr lang="en-US" sz="1200" baseline="0" dirty="0" err="1" smtClean="0"/>
                        <a:t>oed</a:t>
                      </a:r>
                      <a:r>
                        <a:rPr lang="ru-RU" sz="1800" baseline="0" dirty="0" smtClean="0"/>
                        <a:t> = </a:t>
                      </a:r>
                      <a:r>
                        <a:rPr lang="en-US" sz="1800" baseline="0" dirty="0" smtClean="0"/>
                        <a:t>f(e)</a:t>
                      </a:r>
                      <a:endParaRPr lang="ru-RU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8558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r>
                        <a:rPr lang="ru-RU" sz="1600" dirty="0" smtClean="0"/>
                        <a:t>,45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0,55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0,65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0,75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0,85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0,95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1,05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88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Пластичные</a:t>
                      </a:r>
                    </a:p>
                    <a:p>
                      <a:pPr algn="ctr"/>
                      <a:r>
                        <a:rPr lang="ru-RU" sz="1600" dirty="0" smtClean="0"/>
                        <a:t>0</a:t>
                      </a:r>
                      <a:r>
                        <a:rPr lang="en-US" sz="1600" dirty="0" smtClean="0"/>
                        <a:t>&lt;I</a:t>
                      </a:r>
                      <a:r>
                        <a:rPr lang="en-US" sz="1050" dirty="0" smtClean="0"/>
                        <a:t>L</a:t>
                      </a:r>
                      <a:r>
                        <a:rPr lang="en-US" sz="1600" dirty="0" smtClean="0"/>
                        <a:t>≤</a:t>
                      </a:r>
                      <a:r>
                        <a:rPr lang="ru-RU" sz="1600" dirty="0" smtClean="0"/>
                        <a:t>1,00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2,4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2,4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2,3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2,3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2,2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2,2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m</a:t>
                      </a:r>
                      <a:r>
                        <a:rPr lang="en-US" sz="1200" baseline="0" dirty="0" err="1" smtClean="0"/>
                        <a:t>oed</a:t>
                      </a:r>
                      <a:r>
                        <a:rPr lang="ru-RU" sz="1800" baseline="0" dirty="0" smtClean="0"/>
                        <a:t> = </a:t>
                      </a:r>
                    </a:p>
                    <a:p>
                      <a:pPr algn="ctr"/>
                      <a:r>
                        <a:rPr lang="ru-RU" sz="1800" baseline="0" dirty="0" smtClean="0"/>
                        <a:t>-0,5е+2,6</a:t>
                      </a:r>
                      <a:endParaRPr lang="ru-RU" sz="12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4958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Твердые</a:t>
                      </a:r>
                    </a:p>
                    <a:p>
                      <a:pPr algn="ctr"/>
                      <a:r>
                        <a:rPr lang="en-US" sz="1600" dirty="0" smtClean="0"/>
                        <a:t>I</a:t>
                      </a:r>
                      <a:r>
                        <a:rPr lang="en-US" sz="1050" dirty="0" smtClean="0"/>
                        <a:t>L</a:t>
                      </a:r>
                      <a:r>
                        <a:rPr lang="en-US" sz="1600" dirty="0" smtClean="0"/>
                        <a:t>&lt;0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3,1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3,1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3,2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3,2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3,3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3,4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m</a:t>
                      </a:r>
                      <a:r>
                        <a:rPr lang="en-US" sz="1200" baseline="0" dirty="0" err="1" smtClean="0"/>
                        <a:t>oed</a:t>
                      </a:r>
                      <a:r>
                        <a:rPr lang="ru-RU" sz="1800" baseline="0" dirty="0" smtClean="0"/>
                        <a:t> =0,6е+2,8</a:t>
                      </a:r>
                      <a:endParaRPr lang="ru-RU" sz="12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Таблица уравнений корреляционных связей между штамповым и касательным одометрическим модулями деформации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847482"/>
          <a:ext cx="8748464" cy="438983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07704"/>
                <a:gridCol w="2376264"/>
                <a:gridCol w="2232248"/>
                <a:gridCol w="2232248"/>
              </a:tblGrid>
              <a:tr h="15198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Разновидности</a:t>
                      </a:r>
                      <a:r>
                        <a:rPr lang="ru-RU" sz="1600" baseline="0" dirty="0" smtClean="0"/>
                        <a:t> глинистых грунтов (п</a:t>
                      </a:r>
                      <a:r>
                        <a:rPr lang="ru-RU" sz="1600" dirty="0" smtClean="0"/>
                        <a:t>оказатель текучести </a:t>
                      </a:r>
                      <a:r>
                        <a:rPr lang="en-US" sz="1600" dirty="0" smtClean="0"/>
                        <a:t>I</a:t>
                      </a:r>
                      <a:r>
                        <a:rPr lang="en-US" sz="1050" dirty="0" smtClean="0"/>
                        <a:t>L</a:t>
                      </a:r>
                      <a:r>
                        <a:rPr lang="en-US" sz="1600" baseline="0" dirty="0" smtClean="0"/>
                        <a:t> , </a:t>
                      </a:r>
                      <a:r>
                        <a:rPr lang="ru-RU" sz="1600" baseline="0" dirty="0" smtClean="0"/>
                        <a:t>д.е.)</a:t>
                      </a:r>
                      <a:endParaRPr lang="ru-RU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Глины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Суглинки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Супеси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85588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Мягкопластичные</a:t>
                      </a:r>
                    </a:p>
                    <a:p>
                      <a:pPr algn="ctr"/>
                      <a:r>
                        <a:rPr lang="ru-RU" sz="1600" dirty="0" smtClean="0"/>
                        <a:t>0,5</a:t>
                      </a:r>
                      <a:r>
                        <a:rPr lang="en-US" sz="1600" dirty="0" smtClean="0"/>
                        <a:t>&lt;I</a:t>
                      </a:r>
                      <a:r>
                        <a:rPr lang="en-US" sz="1050" dirty="0" smtClean="0"/>
                        <a:t>L</a:t>
                      </a:r>
                      <a:r>
                        <a:rPr lang="en-US" sz="1600" dirty="0" smtClean="0"/>
                        <a:t>≤0,75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200" baseline="0" dirty="0" err="1" smtClean="0"/>
                        <a:t>шт</a:t>
                      </a:r>
                      <a:r>
                        <a:rPr lang="ru-RU" sz="1600" baseline="0" dirty="0" smtClean="0"/>
                        <a:t> = (0,6е+1,2)∙</a:t>
                      </a:r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200" baseline="0" dirty="0" err="1" smtClean="0"/>
                        <a:t>oed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200" baseline="0" dirty="0" err="1" smtClean="0"/>
                        <a:t>шт</a:t>
                      </a:r>
                      <a:r>
                        <a:rPr lang="ru-RU" sz="1600" baseline="0" dirty="0" smtClean="0"/>
                        <a:t> = (</a:t>
                      </a:r>
                      <a:r>
                        <a:rPr lang="en-US" sz="1600" baseline="0" dirty="0" smtClean="0"/>
                        <a:t>2</a:t>
                      </a:r>
                      <a:r>
                        <a:rPr lang="ru-RU" sz="1600" baseline="0" dirty="0" smtClean="0"/>
                        <a:t>,</a:t>
                      </a:r>
                      <a:r>
                        <a:rPr lang="en-US" sz="1600" baseline="0" dirty="0" smtClean="0"/>
                        <a:t>5-0</a:t>
                      </a:r>
                      <a:r>
                        <a:rPr lang="ru-RU" sz="1600" baseline="0" dirty="0" smtClean="0"/>
                        <a:t>,6е)∙</a:t>
                      </a:r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200" baseline="0" dirty="0" err="1" smtClean="0"/>
                        <a:t>oed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200" baseline="0" dirty="0" err="1" smtClean="0"/>
                        <a:t>шт</a:t>
                      </a:r>
                      <a:r>
                        <a:rPr lang="ru-RU" sz="1600" baseline="0" dirty="0" smtClean="0"/>
                        <a:t> = (2,6-0,5е)∙</a:t>
                      </a:r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200" baseline="0" dirty="0" err="1" smtClean="0"/>
                        <a:t>oed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85588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Тугопластичные</a:t>
                      </a:r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0,</a:t>
                      </a:r>
                      <a:r>
                        <a:rPr lang="en-US" sz="1600" dirty="0" smtClean="0"/>
                        <a:t>2</a:t>
                      </a:r>
                      <a:r>
                        <a:rPr lang="ru-RU" sz="1600" dirty="0" smtClean="0"/>
                        <a:t>5</a:t>
                      </a:r>
                      <a:r>
                        <a:rPr lang="en-US" sz="1600" dirty="0" smtClean="0"/>
                        <a:t>&lt;I</a:t>
                      </a:r>
                      <a:r>
                        <a:rPr lang="en-US" sz="1050" dirty="0" smtClean="0"/>
                        <a:t>L</a:t>
                      </a:r>
                      <a:r>
                        <a:rPr lang="en-US" sz="1600" dirty="0" smtClean="0"/>
                        <a:t>≤0,5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200" baseline="0" dirty="0" err="1" smtClean="0"/>
                        <a:t>шт</a:t>
                      </a:r>
                      <a:r>
                        <a:rPr lang="ru-RU" sz="1600" baseline="0" dirty="0" smtClean="0"/>
                        <a:t> = (0,9е+1,4)∙</a:t>
                      </a:r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200" baseline="0" dirty="0" err="1" smtClean="0"/>
                        <a:t>oed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200" baseline="0" dirty="0" err="1" smtClean="0"/>
                        <a:t>шт</a:t>
                      </a:r>
                      <a:r>
                        <a:rPr lang="ru-RU" sz="1600" baseline="0" dirty="0" smtClean="0"/>
                        <a:t> = (0,4е+2,2)∙</a:t>
                      </a:r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200" baseline="0" dirty="0" err="1" smtClean="0"/>
                        <a:t>oed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8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Полутвердые</a:t>
                      </a:r>
                    </a:p>
                    <a:p>
                      <a:pPr algn="ctr"/>
                      <a:r>
                        <a:rPr lang="ru-RU" sz="1600" dirty="0" smtClean="0"/>
                        <a:t>0</a:t>
                      </a:r>
                      <a:r>
                        <a:rPr lang="en-US" sz="1600" dirty="0" smtClean="0"/>
                        <a:t>≤I</a:t>
                      </a:r>
                      <a:r>
                        <a:rPr lang="en-US" sz="1050" dirty="0" smtClean="0"/>
                        <a:t>L</a:t>
                      </a:r>
                      <a:r>
                        <a:rPr lang="en-US" sz="1600" dirty="0" smtClean="0"/>
                        <a:t>≤0,25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200" baseline="0" dirty="0" err="1" smtClean="0"/>
                        <a:t>шт</a:t>
                      </a:r>
                      <a:r>
                        <a:rPr lang="ru-RU" sz="1600" baseline="0" dirty="0" smtClean="0"/>
                        <a:t> = (1,1е+1,7)∙</a:t>
                      </a:r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200" baseline="0" dirty="0" err="1" smtClean="0"/>
                        <a:t>oed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200" baseline="0" dirty="0" err="1" smtClean="0"/>
                        <a:t>шт</a:t>
                      </a:r>
                      <a:r>
                        <a:rPr lang="ru-RU" sz="1600" baseline="0" dirty="0" smtClean="0"/>
                        <a:t> = (1,2е+1,9)∙</a:t>
                      </a:r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200" baseline="0" dirty="0" err="1" smtClean="0"/>
                        <a:t>oed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8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Твердые</a:t>
                      </a:r>
                    </a:p>
                    <a:p>
                      <a:pPr algn="ctr"/>
                      <a:r>
                        <a:rPr lang="en-US" sz="1600" dirty="0" smtClean="0"/>
                        <a:t>I</a:t>
                      </a:r>
                      <a:r>
                        <a:rPr lang="en-US" sz="1050" dirty="0" smtClean="0"/>
                        <a:t>L</a:t>
                      </a:r>
                      <a:r>
                        <a:rPr lang="en-US" sz="1600" dirty="0" smtClean="0"/>
                        <a:t>&lt;0</a:t>
                      </a:r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200" baseline="0" dirty="0" err="1" smtClean="0"/>
                        <a:t>шт</a:t>
                      </a:r>
                      <a:r>
                        <a:rPr lang="ru-RU" sz="1600" baseline="0" dirty="0" smtClean="0"/>
                        <a:t> = (2,6е+0,2)∙</a:t>
                      </a:r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200" baseline="0" dirty="0" err="1" smtClean="0"/>
                        <a:t>oed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200" baseline="0" dirty="0" err="1" smtClean="0"/>
                        <a:t>шт</a:t>
                      </a:r>
                      <a:r>
                        <a:rPr lang="ru-RU" sz="1600" baseline="0" dirty="0" smtClean="0"/>
                        <a:t> = (2,1е+1,7)∙</a:t>
                      </a:r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200" baseline="0" dirty="0" err="1" smtClean="0"/>
                        <a:t>oed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200" baseline="0" dirty="0" err="1" smtClean="0"/>
                        <a:t>шт</a:t>
                      </a:r>
                      <a:r>
                        <a:rPr lang="ru-RU" sz="1600" baseline="0" dirty="0" smtClean="0"/>
                        <a:t> = (0,6е+2,8)∙</a:t>
                      </a:r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200" baseline="0" dirty="0" err="1" smtClean="0"/>
                        <a:t>oed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35496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94DF59-4233-4C85-A692-A35855F0D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3194DF59-4233-4C85-A692-A35855F0D5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5358EF-F991-4B5B-B303-4DC702DB9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A5358EF-F991-4B5B-B303-4DC702DB9F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A61FAF-1199-415E-92DC-30288DD87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4A61FAF-1199-415E-92DC-30288DD87F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F0E1CE-4626-4872-8ED4-08D3FA4E0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BFF0E1CE-4626-4872-8ED4-08D3FA4E0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0103E5-C83C-42C2-9CFF-01599061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930103E5-C83C-42C2-9CFF-015990610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5E8E3B-F95F-47DB-A66C-3B60F805B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B75E8E3B-F95F-47DB-A66C-3B60F805B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FADB0C-2315-4BE9-91EC-9BDC32B0B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53FADB0C-2315-4BE9-91EC-9BDC32B0B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D7D3DD-8306-45B7-B59C-923CA544F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14D7D3DD-8306-45B7-B59C-923CA544FA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320365-CA9D-4AF9-B94F-D17C8CE99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14320365-CA9D-4AF9-B94F-D17C8CE992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519A55-AB2C-418C-B190-A877DC13A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B2519A55-AB2C-418C-B190-A877DC13A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708134-2676-4742-9AF7-B0EB36114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8F708134-2676-4742-9AF7-B0EB361146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800" b="1" dirty="0" smtClean="0"/>
              <a:t>Стандарт организации</a:t>
            </a:r>
          </a:p>
          <a:p>
            <a:pPr algn="ctr"/>
            <a:r>
              <a:rPr lang="ru-RU" sz="2800" b="1" dirty="0" smtClean="0"/>
              <a:t> Грунты. Метод компрессионных испытаний грунтов в режиме релаксации напряжений</a:t>
            </a:r>
          </a:p>
          <a:p>
            <a:pPr algn="ctr"/>
            <a:r>
              <a:rPr lang="ru-RU" sz="2800" b="1" dirty="0" smtClean="0"/>
              <a:t>СТО 60284311-003-2012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253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2440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Распределение напряжений на ступени нагружения в режиме релаксации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0" y="1772816"/>
            <a:ext cx="9144000" cy="441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86895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 smtClean="0">
                <a:solidFill>
                  <a:srgbClr val="C00000"/>
                </a:solidFill>
                <a:latin typeface="Copperplate Gothic Bold" pitchFamily="34" charset="0"/>
              </a:rPr>
              <a:t>Диплом </a:t>
            </a:r>
            <a:r>
              <a:rPr lang="ru-RU" sz="3200" dirty="0" err="1" smtClean="0">
                <a:solidFill>
                  <a:srgbClr val="C00000"/>
                </a:solidFill>
                <a:latin typeface="Copperplate Gothic Bold" pitchFamily="34" charset="0"/>
              </a:rPr>
              <a:t>РОМГГиФ</a:t>
            </a:r>
            <a:endParaRPr kumimoji="0" lang="ru-RU" sz="2800" i="0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Trufanov\Desktop\МРН\Диплом Ух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501" b="2213"/>
          <a:stretch>
            <a:fillRect/>
          </a:stretch>
        </p:blipFill>
        <p:spPr bwMode="auto">
          <a:xfrm>
            <a:off x="395536" y="980727"/>
            <a:ext cx="8286133" cy="5789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 smtClean="0">
                <a:solidFill>
                  <a:srgbClr val="C00000"/>
                </a:solidFill>
                <a:latin typeface="Copperplate Gothic Bold" pitchFamily="34" charset="0"/>
              </a:rPr>
              <a:t>Регистрация СТО в ТК 465</a:t>
            </a:r>
            <a:endParaRPr kumimoji="0" lang="ru-RU" sz="2800" i="0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96731"/>
            <a:ext cx="8172400" cy="57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88640"/>
            <a:ext cx="8229600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pperplate Gothic Bold" pitchFamily="34" charset="0"/>
              </a:rPr>
              <a:t>Испытательное оборудование 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(МРН)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pperplate Gothic Bold" pitchFamily="34" charset="0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Documents and Settings\Администратор\Рабочий стол\МРН\презентация\этот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3528" y="1628799"/>
            <a:ext cx="2160240" cy="33163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Documents and Settings\Администратор\Рабочий стол\МРН\презентация\relaksometr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586140"/>
            <a:ext cx="2304256" cy="30688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24.JPG"/>
          <p:cNvPicPr>
            <a:picLocks noChangeAspect="1"/>
          </p:cNvPicPr>
          <p:nvPr/>
        </p:nvPicPr>
        <p:blipFill>
          <a:blip r:embed="rId5" cstate="print">
            <a:lum bright="-4000" contrast="14000"/>
          </a:blip>
          <a:stretch>
            <a:fillRect/>
          </a:stretch>
        </p:blipFill>
        <p:spPr>
          <a:xfrm>
            <a:off x="4427984" y="1772816"/>
            <a:ext cx="2232248" cy="32581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5024"/>
            <a:ext cx="2304256" cy="29626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0" y="5085184"/>
            <a:ext cx="2123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Компрессиометр-релаксометр КР-2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2852936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Calibri" pitchFamily="34" charset="0"/>
              </a:rPr>
              <a:t>релаксометр</a:t>
            </a:r>
            <a:r>
              <a:rPr lang="ru-RU" b="1" dirty="0" smtClean="0">
                <a:latin typeface="Calibri" pitchFamily="34" charset="0"/>
              </a:rPr>
              <a:t> АКР-2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5157192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Установка компрессионного сжатия ГТ 0.1.1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95728" y="2636912"/>
            <a:ext cx="2196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Автоматический компрессиометр-релаксометр КРА-1</a:t>
            </a:r>
            <a:endParaRPr lang="ru-RU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2AB7C6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+mj-cs"/>
              </a:rPr>
              <a:t>География</a:t>
            </a:r>
            <a:r>
              <a:rPr kumimoji="0" lang="ru-RU" sz="3600" b="1" i="0" u="none" strike="noStrike" kern="120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2AB7C6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+mj-cs"/>
              </a:rPr>
              <a:t> распространения МРН</a:t>
            </a:r>
            <a:endParaRPr kumimoji="0" lang="ru-RU" sz="3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2AB7C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Объект 3" descr="http://haveall.net/wp-content/uploads/2011/07/avtomobilnaya_karta_rossii.jpg"/>
          <p:cNvPicPr>
            <a:picLocks noGrp="1"/>
          </p:cNvPicPr>
          <p:nvPr>
            <p:ph idx="1"/>
          </p:nvPr>
        </p:nvPicPr>
        <p:blipFill>
          <a:blip r:embed="rId3" cstate="print">
            <a:lum bright="2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7219178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Блок-схема: узел 5"/>
          <p:cNvSpPr/>
          <p:nvPr/>
        </p:nvSpPr>
        <p:spPr>
          <a:xfrm>
            <a:off x="2915816" y="2656178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2400208" y="3559643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2077078" y="363443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2339752" y="372611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2733096" y="335699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2706370" y="3815521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1850436" y="375682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2928671" y="361972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2706370" y="358243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3024868" y="3878387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2160400" y="347386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2339752" y="3271311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2138806" y="306896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2521490" y="3975677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2267744" y="2563648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2301486" y="393085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1313714" y="3789103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2974356" y="4073093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7164288" y="342900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7380312" y="4653136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3293042" y="3929077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3923928" y="384271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1704881" y="324985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1993614" y="3356992"/>
            <a:ext cx="144016" cy="1314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4132170" y="445407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>
            <a:off x="3983875" y="452608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1385722" y="367150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3521948" y="4435263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узел 36"/>
          <p:cNvSpPr/>
          <p:nvPr/>
        </p:nvSpPr>
        <p:spPr>
          <a:xfrm>
            <a:off x="4204178" y="461825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>
            <a:off x="3131840" y="234888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8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-1-39180.jpg"/>
          <p:cNvPicPr>
            <a:picLocks noChangeAspect="1"/>
          </p:cNvPicPr>
          <p:nvPr/>
        </p:nvPicPr>
        <p:blipFill>
          <a:blip r:embed="rId2" cstate="print"/>
          <a:srcRect l="16727"/>
          <a:stretch>
            <a:fillRect/>
          </a:stretch>
        </p:blipFill>
        <p:spPr>
          <a:xfrm>
            <a:off x="0" y="-27384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-1611560"/>
            <a:ext cx="8229600" cy="3024336"/>
          </a:xfrm>
          <a:solidFill>
            <a:srgbClr val="295F71">
              <a:alpha val="61961"/>
            </a:srgb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4000" cap="none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</a:rPr>
              <a:t/>
            </a:r>
            <a:br>
              <a:rPr lang="ru-RU" sz="4000" cap="none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</a:rPr>
            </a:br>
            <a:r>
              <a:rPr lang="ru-RU" sz="4000" cap="none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</a:rPr>
              <a:t/>
            </a:r>
            <a:br>
              <a:rPr lang="ru-RU" sz="4000" cap="none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</a:rPr>
            </a:br>
            <a:r>
              <a:rPr lang="ru-RU" sz="4000" cap="none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</a:rPr>
              <a:t>Актуальные проблемы современных инженерных изысканий:</a:t>
            </a:r>
            <a:endParaRPr lang="ru-RU" sz="4000" cap="none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07504" y="1268760"/>
          <a:ext cx="88924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-1-39180.jpg"/>
          <p:cNvPicPr>
            <a:picLocks noChangeAspect="1"/>
          </p:cNvPicPr>
          <p:nvPr/>
        </p:nvPicPr>
        <p:blipFill>
          <a:blip r:embed="rId2" cstate="print"/>
          <a:srcRect l="16727"/>
          <a:stretch>
            <a:fillRect/>
          </a:stretch>
        </p:blipFill>
        <p:spPr>
          <a:xfrm>
            <a:off x="0" y="-27384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229600" cy="3528392"/>
          </a:xfrm>
          <a:solidFill>
            <a:srgbClr val="295F71">
              <a:alpha val="61961"/>
            </a:srgb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4000" cap="none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</a:rPr>
              <a:t/>
            </a:r>
            <a:br>
              <a:rPr lang="ru-RU" sz="4000" cap="none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</a:rPr>
            </a:br>
            <a:r>
              <a:rPr lang="ru-RU" sz="4000" cap="none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</a:rPr>
              <a:t/>
            </a:r>
            <a:br>
              <a:rPr lang="ru-RU" sz="4000" cap="none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</a:rPr>
            </a:br>
            <a:r>
              <a:rPr lang="ru-RU" sz="6600" cap="none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</a:rPr>
              <a:t>Спасибо за внимание!</a:t>
            </a:r>
            <a:endParaRPr lang="ru-RU" sz="4000" cap="none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444712"/>
              </p:ext>
            </p:extLst>
          </p:nvPr>
        </p:nvGraphicFramePr>
        <p:xfrm>
          <a:off x="0" y="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9F3B58-8671-4063-AAB4-74C4115EA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059F3B58-8671-4063-AAB4-74C4115EA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AEE153-8E5D-4FEB-B17D-79833CBAD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>
                                            <p:graphicEl>
                                              <a:dgm id="{20AEE153-8E5D-4FEB-B17D-79833CBADC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6F7BA0-AE50-4E8F-8CD6-E074F9E94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F96F7BA0-AE50-4E8F-8CD6-E074F9E94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1F639E-98D7-4465-83BE-04FA25572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graphicEl>
                                              <a:dgm id="{521F639E-98D7-4465-83BE-04FA25572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358171-496B-45D2-87B3-722F813DE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graphicEl>
                                              <a:dgm id="{FF358171-496B-45D2-87B3-722F813DE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2A6930-A4E9-4BCE-B031-D824F535A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graphicEl>
                                              <a:dgm id="{582A6930-A4E9-4BCE-B031-D824F535A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B1B2C8-D507-432C-8D96-6631FE5C5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54B1B2C8-D507-432C-8D96-6631FE5C50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789F07-5696-4323-B36F-183B14F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graphicEl>
                                              <a:dgm id="{E0789F07-5696-4323-B36F-183B14FA3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D642ED-6DB6-4545-9D3B-CAEBC6EF1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graphicEl>
                                              <a:dgm id="{0CD642ED-6DB6-4545-9D3B-CAEBC6EF1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580ED2-0C19-4B23-ACAE-3149D99279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graphicEl>
                                              <a:dgm id="{1D580ED2-0C19-4B23-ACAE-3149D99279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AB356F-6D33-4899-81F4-863864270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graphicEl>
                                              <a:dgm id="{BCAB356F-6D33-4899-81F4-8638642704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22A9D9-BEE3-40A6-B030-3A0CF5270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graphicEl>
                                              <a:dgm id="{5322A9D9-BEE3-40A6-B030-3A0CF5270E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162C40-2C62-48B0-B6EA-E27F44A4D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graphicEl>
                                              <a:dgm id="{98162C40-2C62-48B0-B6EA-E27F44A4DE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3667C1-2756-4B87-8C53-60569CE2E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>
                                            <p:graphicEl>
                                              <a:dgm id="{D43667C1-2756-4B87-8C53-60569CE2E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5C0F78-AA46-4A8C-8EF2-5043E0C2C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>
                                            <p:graphicEl>
                                              <a:dgm id="{A55C0F78-AA46-4A8C-8EF2-5043E0C2CF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E029BB-C1A5-4043-A443-1EF9B297E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>
                                            <p:graphicEl>
                                              <a:dgm id="{3AE029BB-C1A5-4043-A443-1EF9B297E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8C697C-C824-4EAC-91B1-09FF5F6E4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>
                                            <p:graphicEl>
                                              <a:dgm id="{C18C697C-C824-4EAC-91B1-09FF5F6E42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D0DED3-D12E-4FB4-98C2-DAA6C272E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">
                                            <p:graphicEl>
                                              <a:dgm id="{26D0DED3-D12E-4FB4-98C2-DAA6C272E1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20BA09-EE5F-4C34-9B6D-E2C19D2C6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>
                                            <p:graphicEl>
                                              <a:dgm id="{E320BA09-EE5F-4C34-9B6D-E2C19D2C6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16C341-D632-4A58-9859-ADAEF963F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7">
                                            <p:graphicEl>
                                              <a:dgm id="{9A16C341-D632-4A58-9859-ADAEF963F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1660CF-077F-46CB-B20C-956FF7A14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">
                                            <p:graphicEl>
                                              <a:dgm id="{301660CF-077F-46CB-B20C-956FF7A14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285BEE-8230-4A60-9F23-84B30DB4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graphicEl>
                                              <a:dgm id="{71285BEE-8230-4A60-9F23-84B30DB42D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BCFCFE-9113-4BFE-945D-650498F48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57BCFCFE-9113-4BFE-945D-650498F48A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AtOnc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400" b="1" dirty="0" smtClean="0"/>
          </a:p>
          <a:p>
            <a:r>
              <a:rPr lang="ru-RU" sz="3600" b="1" dirty="0" smtClean="0"/>
              <a:t>ГОСТ Р  Грунты. Метод лабораторного определения параметров переуплотнения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27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Copperplate Gothic Bold" pitchFamily="34" charset="0"/>
              </a:rPr>
              <a:t>Параметры переуплотнения грунтов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000240"/>
            <a:ext cx="8892480" cy="290037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3200" b="1" dirty="0" smtClean="0"/>
              <a:t>Напряжение предварительного уплотнения </a:t>
            </a:r>
            <a:r>
              <a:rPr lang="en-US" sz="3200" b="1" i="1" dirty="0" smtClean="0"/>
              <a:t>σ’</a:t>
            </a:r>
            <a:r>
              <a:rPr lang="ru-RU" sz="3200" b="1" i="1" baseline="-25000" dirty="0" smtClean="0"/>
              <a:t>с</a:t>
            </a:r>
            <a:r>
              <a:rPr lang="en-US" sz="3200" b="1" i="1" baseline="-25000" dirty="0" smtClean="0"/>
              <a:t> </a:t>
            </a:r>
            <a:r>
              <a:rPr lang="en-US" sz="3200" dirty="0" smtClean="0"/>
              <a:t>(</a:t>
            </a:r>
            <a:r>
              <a:rPr lang="ru-RU" sz="3200" dirty="0" smtClean="0"/>
              <a:t>максимальное эффективное напряжение, которое испытывал грунт за время своего существования</a:t>
            </a:r>
            <a:r>
              <a:rPr lang="en-US" sz="3200" dirty="0" smtClean="0"/>
              <a:t>);</a:t>
            </a:r>
            <a:endParaRPr lang="ru-RU" sz="3200" dirty="0"/>
          </a:p>
          <a:p>
            <a:pPr lvl="0">
              <a:buFont typeface="Wingdings" pitchFamily="2" charset="2"/>
              <a:buChar char="v"/>
            </a:pPr>
            <a:r>
              <a:rPr lang="ru-RU" sz="3200" b="1" dirty="0" smtClean="0"/>
              <a:t>Напряжение переуплотнения </a:t>
            </a:r>
            <a:r>
              <a:rPr lang="en-US" sz="3200" b="1" dirty="0" smtClean="0"/>
              <a:t>(</a:t>
            </a:r>
            <a:r>
              <a:rPr lang="ru-RU" sz="3200" b="1" i="1" dirty="0" smtClean="0"/>
              <a:t>РОР = </a:t>
            </a:r>
            <a:r>
              <a:rPr lang="el-GR" sz="3200" b="1" i="1" dirty="0" smtClean="0"/>
              <a:t>σ</a:t>
            </a:r>
            <a:r>
              <a:rPr lang="en-US" sz="3200" b="1" i="1" dirty="0" smtClean="0"/>
              <a:t>’</a:t>
            </a:r>
            <a:r>
              <a:rPr lang="ru-RU" sz="3200" b="1" i="1" baseline="-25000" dirty="0" smtClean="0"/>
              <a:t>с</a:t>
            </a:r>
            <a:r>
              <a:rPr lang="en-US" sz="3200" b="1" i="1" baseline="-25000" dirty="0" smtClean="0"/>
              <a:t> </a:t>
            </a:r>
            <a:r>
              <a:rPr lang="ru-RU" sz="3200" b="1" i="1" dirty="0" smtClean="0"/>
              <a:t> –</a:t>
            </a:r>
            <a:r>
              <a:rPr lang="en-US" sz="3200" b="1" i="1" dirty="0" smtClean="0"/>
              <a:t> </a:t>
            </a:r>
            <a:r>
              <a:rPr lang="el-GR" sz="3200" b="1" i="1" dirty="0" smtClean="0"/>
              <a:t>σ</a:t>
            </a:r>
            <a:r>
              <a:rPr lang="ru-RU" sz="3200" b="1" i="1" baseline="-25000" dirty="0" smtClean="0"/>
              <a:t>0</a:t>
            </a:r>
            <a:r>
              <a:rPr lang="en-US" sz="3200" b="1" i="1" dirty="0" smtClean="0"/>
              <a:t>)</a:t>
            </a:r>
            <a:r>
              <a:rPr lang="ru-RU" sz="3200" i="1" dirty="0" smtClean="0"/>
              <a:t>,</a:t>
            </a:r>
            <a:r>
              <a:rPr lang="en-US" sz="3200" dirty="0" smtClean="0"/>
              <a:t>      </a:t>
            </a:r>
            <a:r>
              <a:rPr lang="ru-RU" sz="3200" dirty="0" smtClean="0"/>
              <a:t>где</a:t>
            </a:r>
            <a:r>
              <a:rPr lang="en-US" sz="3200" dirty="0" smtClean="0"/>
              <a:t> </a:t>
            </a:r>
            <a:r>
              <a:rPr lang="el-GR" sz="3200" i="1" dirty="0" smtClean="0"/>
              <a:t>σ</a:t>
            </a:r>
            <a:r>
              <a:rPr lang="ru-RU" sz="3200" i="1" baseline="-25000" dirty="0" smtClean="0"/>
              <a:t>0</a:t>
            </a:r>
            <a:r>
              <a:rPr lang="en-US" sz="3200" dirty="0" smtClean="0"/>
              <a:t>  </a:t>
            </a:r>
            <a:r>
              <a:rPr lang="en-US" sz="3200" dirty="0"/>
              <a:t>- </a:t>
            </a:r>
            <a:r>
              <a:rPr lang="ru-RU" sz="3200" dirty="0" smtClean="0"/>
              <a:t>эффективное напряжение</a:t>
            </a:r>
            <a:endParaRPr lang="ru-RU" sz="3200" dirty="0"/>
          </a:p>
          <a:p>
            <a:pPr lvl="0">
              <a:buFont typeface="Wingdings" pitchFamily="2" charset="2"/>
              <a:buChar char="v"/>
            </a:pPr>
            <a:r>
              <a:rPr lang="ru-RU" sz="3200" b="1" dirty="0" smtClean="0"/>
              <a:t>Коэффициент переуплотнения</a:t>
            </a:r>
          </a:p>
          <a:p>
            <a:pPr lvl="0">
              <a:buNone/>
            </a:pPr>
            <a:r>
              <a:rPr lang="ru-RU" sz="3200" dirty="0" smtClean="0"/>
              <a:t>    </a:t>
            </a:r>
            <a:r>
              <a:rPr lang="en-US" sz="3200" b="1" dirty="0" smtClean="0"/>
              <a:t>(</a:t>
            </a:r>
            <a:r>
              <a:rPr lang="en-US" sz="3200" b="1" i="1" dirty="0" smtClean="0"/>
              <a:t>OCR</a:t>
            </a:r>
            <a:r>
              <a:rPr lang="ru-RU" sz="3200" b="1" i="1" dirty="0" smtClean="0"/>
              <a:t>=</a:t>
            </a:r>
            <a:r>
              <a:rPr lang="el-GR" sz="3200" b="1" i="1" dirty="0" smtClean="0"/>
              <a:t> σ</a:t>
            </a:r>
            <a:r>
              <a:rPr lang="en-US" sz="3200" b="1" i="1" dirty="0" smtClean="0"/>
              <a:t>’</a:t>
            </a:r>
            <a:r>
              <a:rPr lang="ru-RU" sz="3200" b="1" i="1" baseline="-25000" dirty="0" smtClean="0"/>
              <a:t>с</a:t>
            </a:r>
            <a:r>
              <a:rPr lang="en-US" sz="3200" b="1" i="1" baseline="-25000" dirty="0" smtClean="0"/>
              <a:t> </a:t>
            </a:r>
            <a:r>
              <a:rPr lang="ru-RU" sz="3200" b="1" i="1" baseline="-25000" dirty="0" smtClean="0"/>
              <a:t> </a:t>
            </a:r>
            <a:r>
              <a:rPr lang="ru-RU" sz="3200" b="1" i="1" dirty="0" smtClean="0"/>
              <a:t>/</a:t>
            </a:r>
            <a:r>
              <a:rPr lang="el-GR" sz="3200" b="1" i="1" dirty="0" smtClean="0"/>
              <a:t>σ</a:t>
            </a:r>
            <a:r>
              <a:rPr lang="ru-RU" sz="3200" b="1" i="1" baseline="-25000" dirty="0" smtClean="0"/>
              <a:t>0</a:t>
            </a:r>
            <a:r>
              <a:rPr lang="ru-RU" sz="3200" b="1" i="1" dirty="0" smtClean="0"/>
              <a:t> )</a:t>
            </a:r>
            <a:endParaRPr lang="ru-RU" sz="3200" b="1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5035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44624"/>
            <a:ext cx="7772400" cy="5905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Определение </a:t>
            </a:r>
            <a:r>
              <a:rPr lang="en-US" b="1" dirty="0" smtClean="0">
                <a:solidFill>
                  <a:srgbClr val="C00000"/>
                </a:solidFill>
              </a:rPr>
              <a:t>POP</a:t>
            </a:r>
            <a:r>
              <a:rPr lang="ru-RU" b="1" dirty="0" smtClean="0">
                <a:solidFill>
                  <a:srgbClr val="C00000"/>
                </a:solidFill>
              </a:rPr>
              <a:t> и </a:t>
            </a:r>
            <a:r>
              <a:rPr lang="en-US" b="1" dirty="0" smtClean="0">
                <a:solidFill>
                  <a:srgbClr val="C00000"/>
                </a:solidFill>
              </a:rPr>
              <a:t>OCR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5299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804664"/>
            <a:ext cx="6696744" cy="57926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0"/>
          <a:ext cx="882047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24D3F-26F5-4B5B-986D-0E833C2BE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45524D3F-26F5-4B5B-986D-0E833C2BEC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9A93E1-2D6B-4E4F-A4E8-35756C6A0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449A93E1-2D6B-4E4F-A4E8-35756C6A00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F37779-52B2-4C8E-A32D-BD3CAF251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graphicEl>
                                              <a:dgm id="{E0F37779-52B2-4C8E-A32D-BD3CAF251F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904B5E-2F91-44B5-B7E0-A80C22EC6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BD904B5E-2F91-44B5-B7E0-A80C22EC6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122690-5F97-42A9-A755-820740061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20122690-5F97-42A9-A755-820740061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FD8F5B-9450-4524-9BA6-D407721C3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52FD8F5B-9450-4524-9BA6-D407721C3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01D93B-B95F-4BA7-A15D-9D521BE1B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8701D93B-B95F-4BA7-A15D-9D521BE1BE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472259-D6AB-402E-A2C7-A39B9F6C5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52472259-D6AB-402E-A2C7-A39B9F6C52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94A170-221F-40DD-B6B0-B06F3D104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1394A170-221F-40DD-B6B0-B06F3D104D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0DA90F-7336-46D8-B39C-46B07119A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C20DA90F-7336-46D8-B39C-46B07119AA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1FA5EC-883D-4DF6-8460-382488378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0C1FA5EC-883D-4DF6-8460-382488378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12D187-1159-40D1-B0C2-5B3133D2A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FA12D187-1159-40D1-B0C2-5B3133D2AC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658B2E-CE82-4324-9462-44E3DB0CC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B3658B2E-CE82-4324-9462-44E3DB0CC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2FB615-6044-49C9-BE6D-0756D08AC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152FB615-6044-49C9-BE6D-0756D08AC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E751D5-85C7-49D6-A488-DB40F7BE1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graphicEl>
                                              <a:dgm id="{C6E751D5-85C7-49D6-A488-DB40F7BE1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E7C824-1F23-4D12-B306-D1208E65A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>
                                            <p:graphicEl>
                                              <a:dgm id="{06E7C824-1F23-4D12-B306-D1208E65A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71AE31-AA32-46D0-A01E-86244A1F7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>
                                            <p:graphicEl>
                                              <a:dgm id="{C171AE31-AA32-46D0-A01E-86244A1F75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929718" cy="11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График относительных отклонений от </a:t>
            </a:r>
            <a:r>
              <a:rPr lang="ru-RU" sz="2400" b="1" u="sng" dirty="0" smtClean="0">
                <a:solidFill>
                  <a:srgbClr val="FF0000"/>
                </a:solidFill>
              </a:rPr>
              <a:t>среднего значения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для различных методов определения давления </a:t>
            </a:r>
            <a:r>
              <a:rPr lang="ru-RU" sz="2400" b="1" dirty="0" err="1" smtClean="0"/>
              <a:t>предуплотнения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" name="Содержимое 4" descr="C:\Users\1\Desktop\НИОКР 2016 OCR\ОТЧЕТ\Сформ. грунты\средние знач суглинки природные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00808"/>
            <a:ext cx="9144000" cy="4549601"/>
          </a:xfrm>
        </p:spPr>
      </p:pic>
    </p:spTree>
    <p:extLst>
      <p:ext uri="{BB962C8B-B14F-4D97-AF65-F5344CB8AC3E}">
        <p14:creationId xmlns:p14="http://schemas.microsoft.com/office/powerpoint/2010/main" val="714569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1970</TotalTime>
  <Words>1021</Words>
  <Application>Microsoft Office PowerPoint</Application>
  <PresentationFormat>Экран (4:3)</PresentationFormat>
  <Paragraphs>286</Paragraphs>
  <Slides>37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Apex</vt:lpstr>
      <vt:lpstr>Обычная</vt:lpstr>
      <vt:lpstr>Тема Office</vt:lpstr>
      <vt:lpstr>1_Обычная</vt:lpstr>
      <vt:lpstr>2_Обычная</vt:lpstr>
      <vt:lpstr>  Инженерно-геологические изыскания – перспективные направления развития и характеристики грунтов в нормативных документах </vt:lpstr>
      <vt:lpstr>Система нормативных документов в строительстве</vt:lpstr>
      <vt:lpstr>Презентация PowerPoint</vt:lpstr>
      <vt:lpstr>Презентация PowerPoint</vt:lpstr>
      <vt:lpstr>Презентация PowerPoint</vt:lpstr>
      <vt:lpstr>Параметры переуплотнения грунтов</vt:lpstr>
      <vt:lpstr>Определение POP и OCR</vt:lpstr>
      <vt:lpstr>Презентация PowerPoint</vt:lpstr>
      <vt:lpstr>График относительных отклонений от среднего значения для различных методов определения давления предуплотнения </vt:lpstr>
      <vt:lpstr>Определение напряжения предварительного уплотнения σс по методу Казагранде</vt:lpstr>
      <vt:lpstr>Определение напряжения предварительного уплотнения σс по методу Беккера</vt:lpstr>
      <vt:lpstr>Презентация PowerPoint</vt:lpstr>
      <vt:lpstr>Презентация PowerPoint</vt:lpstr>
      <vt:lpstr>Схема нагружения </vt:lpstr>
      <vt:lpstr>Геотехнический барьер</vt:lpstr>
      <vt:lpstr>ФОРМЫ КРИВЫХ РЕЛАКСАЦИИ</vt:lpstr>
      <vt:lpstr>Зависимость напряжения от времени в процессе релаксации, выбор параметров релаксации </vt:lpstr>
      <vt:lpstr>Общий график испытаний по определению параметров релаксации</vt:lpstr>
      <vt:lpstr>График зависимости напряжений от логарифма времени для твердой глины и песка для различных значений деформаций n</vt:lpstr>
      <vt:lpstr>Зависимость коэффициента Кr  и начального напряжения релаксации σ0 от деформации n </vt:lpstr>
      <vt:lpstr>ПАСПОРТ ИСПЫТАНИЯ </vt:lpstr>
      <vt:lpstr>Номограмма для определения напряжения релаксации от времени и относительной деформации</vt:lpstr>
      <vt:lpstr>Презентация PowerPoint</vt:lpstr>
      <vt:lpstr>Презентация PowerPoint</vt:lpstr>
      <vt:lpstr>Определение касательного модуля деформации по компрессионной кривой</vt:lpstr>
      <vt:lpstr>Коэффициенты перехода от касательного одометрического модуля к штамповому модулю для глин</vt:lpstr>
      <vt:lpstr>Коэффициенты перехода от касательного одометрического модуля к штамповому модулю для суглинков</vt:lpstr>
      <vt:lpstr>Коэффициенты перехода от касательного одометрического модуля к штамповому модулю для супесей</vt:lpstr>
      <vt:lpstr>Таблица уравнений корреляционных связей между штамповым и касательным одометрическим модулями деформации</vt:lpstr>
      <vt:lpstr>Презентация PowerPoint</vt:lpstr>
      <vt:lpstr>Распределение напряжений на ступени нагружения в режиме релаксации </vt:lpstr>
      <vt:lpstr>Диплом РОМГГиФ</vt:lpstr>
      <vt:lpstr>Регистрация СТО в ТК 465</vt:lpstr>
      <vt:lpstr>Презентация PowerPoint</vt:lpstr>
      <vt:lpstr>География распространения МРН</vt:lpstr>
      <vt:lpstr>  Актуальные проблемы современных инженерных изысканий:</vt:lpstr>
      <vt:lpstr>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Александр</cp:lastModifiedBy>
  <cp:revision>507</cp:revision>
  <dcterms:created xsi:type="dcterms:W3CDTF">2018-05-03T08:58:14Z</dcterms:created>
  <dcterms:modified xsi:type="dcterms:W3CDTF">2019-06-06T06:44:21Z</dcterms:modified>
</cp:coreProperties>
</file>