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FFAA-CC21-474E-9216-AB3915F3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DF2D9-53FB-42E2-9191-079F9A08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741B-1C87-472C-BBD2-5031A655952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FBBB54-6FA4-4763-BDA5-EC6C54FB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6BF189-808E-4AAB-AD99-C2F15F0B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35-DDCA-4338-91DA-83253511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0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8A176-FDD6-486D-B940-C776B56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DE6FF-2CE5-4D75-AD61-E64237265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5B89A-D6FA-42C6-9F00-FF43CB0AE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741B-1C87-472C-BBD2-5031A655952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21850-FCE7-4AEE-8BF0-491CA9E41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35230-C578-4278-8950-3EF976FD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6D35-DDCA-4338-91DA-83253511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5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523A58-E11B-4AF3-90BC-811912AF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Упругопластические модели в геотехническом численном анализе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93102-E0A9-44F5-A3D2-A704F69187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2DCE01-6E81-4CC0-B5CC-B3DE7AF2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Давление предуплотнения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86D2A0-6FC4-4974-83F4-EBFBCF32B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F39679-30B3-4738-BBC4-61F05FB4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Давление предуплотнения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8DAF4D-0FEB-4AC8-A69E-F53186146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0701BA-89C8-44C9-A443-FBDCF1F4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Предел упругости в грунтах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BC31E-E372-4825-A8A4-865C7D36B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0AEFC1-FFB3-4B0F-983B-01D9BD9C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Предел упругости в грунтах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EDB6C2-2114-4B7A-B248-CF352D658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2A524E-1B79-45C9-9BE1-FE04B46C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Предел упругости в грунтах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500671-58B2-4B75-BDD2-C80561FBC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7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3D7864-07A6-444A-9D18-A80390D0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Жесткость грунта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E0B1-E5DC-46D1-9F66-C01C3F308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B680C6-36CC-484D-A320-C7EE8324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Жесткость грунта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2452F2-EC6E-40CD-897E-4C061A101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58DA3D-7857-434F-9279-DCE0C97A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Жесткость грунта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117964-6629-4753-A38A-B845638532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D8CD4E-3AC2-4082-8D55-840E603B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Сопротивление сдвигу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CD2A9-290D-4679-AEC9-17F6DD673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7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E51FFC-9690-49FC-8566-29E289A5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Принцип работы упругопластических моделей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174A7-6057-48A9-AECB-F6172CA85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29EEA6-E3A1-47AD-8D54-54229D6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Компрессионное сжатие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3221F-B38A-43B7-AAFC-469DFD421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2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FABF94-3F44-4497-8426-B20481DF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Индикационные точки пластических деформаций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97DC84-7B0E-4451-B566-A19D0C3D6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0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B86F69-ECB2-404B-B749-B6A08EB8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Индикационные точки пластических деформаций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9152B-41F3-47E1-AD61-794776510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022B46-045D-4822-A4F7-DB84ED5C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Индикационные точки пластических деформаций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41724-E78D-4D3C-B146-1AA051F439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72CB53-049D-42CB-9C40-4D2761F3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Принцип работы упругопластических моделей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AA085-E76C-418F-9FA6-11FFDB4B8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7B0694-28DA-4F02-8620-3AE40467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Интерпретация параметров прочности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0FD7E4-938B-43F3-9CAE-A8C8A229E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802413-9669-4FB6-87D3-0C507A59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Распределение характеристик по глубине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25A21-D73D-4B9B-A5A6-39C4524FF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4E12EC-2BC8-492C-AC96-BA03C6B2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+mn-lt"/>
              </a:rPr>
              <a:t>Заключение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5A23E2-4143-4DEA-833C-F3E9861BF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75D672-8E01-4E30-803E-A825D5AC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внимание!!!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1AB5A-8BCA-4A84-8134-97DCC634A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749D2D-8ECB-4882-9D69-873FEACA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362FC-1A6E-4AAE-9D19-914F375DE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896796-828D-4DC8-A5C0-BDDF035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05C33-E00A-4658-A49A-1AEFBC4EE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7AD233-34FE-45B5-8EDE-1306ABBD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Два закона уплотнения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2D026-4E51-4239-9B75-88E1778DC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0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549580-3EB3-40F4-90E9-2DAF3225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71C337-2FD1-4FC1-814E-763906B10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5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50FCC0-7535-4F81-9B61-9E4CE187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Результаты статического расчета (моногрунт)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2851B-59E5-443F-8A0A-5B4181AD2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6F731B-D26E-49A0-A550-5C2477E7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Характеристики жесткости для разных состояний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0B11C4-C4D2-4119-9F06-D4B2708F9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931232-22E8-44C9-8094-BB4575E7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Прочностные параметры разные?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117F8-9E7E-4BAE-BDCA-5EBEAA2280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A87048-2006-45D8-B03C-7481E479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Прочностные параметры разные?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86D32-1C17-4DF2-9640-DD3D1F180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F36C2E-3BEF-4972-A422-F5BBEB05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Два разных поведения грунта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E2EE15-6597-411F-AF3C-C6766749D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7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56254F-41E5-4995-B736-AE8E6F8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Нормативный документ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A1BED-D934-4B07-952B-7ACC530DB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912DBC-91DF-4784-84E0-DBAC304E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Нормативный документ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7DD01D-0512-44A7-B0D3-36ED876C2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3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Широкоэкранный</PresentationFormat>
  <Paragraphs>28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Упругопластические модели в геотехническом численном анализе</vt:lpstr>
      <vt:lpstr>Компрессионное сжатие</vt:lpstr>
      <vt:lpstr>Два закона уплотнения</vt:lpstr>
      <vt:lpstr>Характеристики жесткости для разных состояний</vt:lpstr>
      <vt:lpstr>Прочностные параметры разные?</vt:lpstr>
      <vt:lpstr>Прочностные параметры разные?</vt:lpstr>
      <vt:lpstr>Два разных поведения грунта </vt:lpstr>
      <vt:lpstr>Нормативный документ</vt:lpstr>
      <vt:lpstr>Нормативный документ</vt:lpstr>
      <vt:lpstr>Давление предуплотнения</vt:lpstr>
      <vt:lpstr>Давление предуплотнения</vt:lpstr>
      <vt:lpstr>Предел упругости в грунтах</vt:lpstr>
      <vt:lpstr>Предел упругости в грунтах</vt:lpstr>
      <vt:lpstr>Предел упругости в грунтах</vt:lpstr>
      <vt:lpstr>Жесткость грунта</vt:lpstr>
      <vt:lpstr>Жесткость грунта</vt:lpstr>
      <vt:lpstr>Жесткость грунта</vt:lpstr>
      <vt:lpstr>Сопротивление сдвигу</vt:lpstr>
      <vt:lpstr>Принцип работы упругопластических моделей</vt:lpstr>
      <vt:lpstr>Индикационные точки пластических деформаций</vt:lpstr>
      <vt:lpstr>Индикационные точки пластических деформаций</vt:lpstr>
      <vt:lpstr>Индикационные точки пластических деформаций</vt:lpstr>
      <vt:lpstr>Принцип работы упругопластических моделей</vt:lpstr>
      <vt:lpstr>Интерпретация параметров прочности</vt:lpstr>
      <vt:lpstr>Распределение характеристик по глубине</vt:lpstr>
      <vt:lpstr>Заключение</vt:lpstr>
      <vt:lpstr>Благодарю за внимание!!!</vt:lpstr>
      <vt:lpstr>Презентация PowerPoint</vt:lpstr>
      <vt:lpstr>Презентация PowerPoint</vt:lpstr>
      <vt:lpstr>Презентация PowerPoint</vt:lpstr>
      <vt:lpstr>Результаты статического расчета (моногрунт)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Упругопластические модели в геотехническом численном анализе</dc:title>
  <dc:creator>Eugeniy Fedorenko</dc:creator>
  <cp:lastModifiedBy>Eugeniy Fedorenko</cp:lastModifiedBy>
  <cp:revision>1</cp:revision>
  <dcterms:created xsi:type="dcterms:W3CDTF">2023-04-19T06:10:53Z</dcterms:created>
  <dcterms:modified xsi:type="dcterms:W3CDTF">2023-04-19T06:10:53Z</dcterms:modified>
</cp:coreProperties>
</file>